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8"/>
  </p:notesMasterIdLst>
  <p:sldIdLst>
    <p:sldId id="256" r:id="rId2"/>
    <p:sldId id="322" r:id="rId3"/>
    <p:sldId id="263" r:id="rId4"/>
    <p:sldId id="318" r:id="rId5"/>
    <p:sldId id="315" r:id="rId6"/>
    <p:sldId id="324" r:id="rId7"/>
    <p:sldId id="312" r:id="rId8"/>
    <p:sldId id="325" r:id="rId9"/>
    <p:sldId id="323" r:id="rId10"/>
    <p:sldId id="308" r:id="rId11"/>
    <p:sldId id="311" r:id="rId12"/>
    <p:sldId id="327" r:id="rId13"/>
    <p:sldId id="319" r:id="rId14"/>
    <p:sldId id="320" r:id="rId15"/>
    <p:sldId id="321" r:id="rId16"/>
    <p:sldId id="326" r:id="rId17"/>
  </p:sldIdLst>
  <p:sldSz cx="9144000" cy="5143500" type="screen16x9"/>
  <p:notesSz cx="6858000" cy="9144000"/>
  <p:embeddedFontLst>
    <p:embeddedFont>
      <p:font typeface="Abril Fatface" panose="020B0604020202020204" charset="0"/>
      <p:regular r:id="rId19"/>
    </p:embeddedFont>
    <p:embeddedFont>
      <p:font typeface="Nunito" pitchFamily="2" charset="-52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41A64E3-E894-451B-B863-769F9BACDDFD}">
  <a:tblStyle styleId="{C41A64E3-E894-451B-B863-769F9BACDDF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74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00139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301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7122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7122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8820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9049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280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0333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733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1969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3108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9875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5182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6847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021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-243963" y="-93373"/>
            <a:ext cx="855913" cy="2600230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919140" y="-278604"/>
            <a:ext cx="1383960" cy="932103"/>
          </a:xfrm>
          <a:custGeom>
            <a:avLst/>
            <a:gdLst/>
            <a:ahLst/>
            <a:cxnLst/>
            <a:rect l="l" t="t" r="r" b="b"/>
            <a:pathLst>
              <a:path w="31345" h="15587" extrusionOk="0">
                <a:moveTo>
                  <a:pt x="30788" y="0"/>
                </a:moveTo>
                <a:cubicBezTo>
                  <a:pt x="30548" y="648"/>
                  <a:pt x="30314" y="1315"/>
                  <a:pt x="30074" y="2000"/>
                </a:cubicBezTo>
                <a:cubicBezTo>
                  <a:pt x="29285" y="4244"/>
                  <a:pt x="28473" y="6566"/>
                  <a:pt x="27396" y="8520"/>
                </a:cubicBezTo>
                <a:cubicBezTo>
                  <a:pt x="26219" y="10665"/>
                  <a:pt x="23851" y="11484"/>
                  <a:pt x="21561" y="12277"/>
                </a:cubicBezTo>
                <a:cubicBezTo>
                  <a:pt x="21182" y="12408"/>
                  <a:pt x="20804" y="12540"/>
                  <a:pt x="20436" y="12675"/>
                </a:cubicBezTo>
                <a:cubicBezTo>
                  <a:pt x="16907" y="13975"/>
                  <a:pt x="13844" y="14991"/>
                  <a:pt x="10468" y="14991"/>
                </a:cubicBezTo>
                <a:cubicBezTo>
                  <a:pt x="9863" y="14991"/>
                  <a:pt x="9249" y="14958"/>
                  <a:pt x="8619" y="14889"/>
                </a:cubicBezTo>
                <a:cubicBezTo>
                  <a:pt x="7491" y="14764"/>
                  <a:pt x="6267" y="14452"/>
                  <a:pt x="5086" y="14148"/>
                </a:cubicBezTo>
                <a:cubicBezTo>
                  <a:pt x="3486" y="13740"/>
                  <a:pt x="1837" y="13311"/>
                  <a:pt x="291" y="13311"/>
                </a:cubicBezTo>
                <a:cubicBezTo>
                  <a:pt x="193" y="13311"/>
                  <a:pt x="97" y="13313"/>
                  <a:pt x="0" y="13316"/>
                </a:cubicBezTo>
                <a:lnTo>
                  <a:pt x="20" y="13908"/>
                </a:lnTo>
                <a:cubicBezTo>
                  <a:pt x="99" y="13906"/>
                  <a:pt x="180" y="13905"/>
                  <a:pt x="260" y="13905"/>
                </a:cubicBezTo>
                <a:cubicBezTo>
                  <a:pt x="1737" y="13905"/>
                  <a:pt x="3366" y="14319"/>
                  <a:pt x="4938" y="14725"/>
                </a:cubicBezTo>
                <a:cubicBezTo>
                  <a:pt x="6142" y="15030"/>
                  <a:pt x="7385" y="15349"/>
                  <a:pt x="8554" y="15478"/>
                </a:cubicBezTo>
                <a:cubicBezTo>
                  <a:pt x="9211" y="15550"/>
                  <a:pt x="9853" y="15586"/>
                  <a:pt x="10484" y="15586"/>
                </a:cubicBezTo>
                <a:cubicBezTo>
                  <a:pt x="13945" y="15586"/>
                  <a:pt x="17057" y="14553"/>
                  <a:pt x="20643" y="13234"/>
                </a:cubicBezTo>
                <a:cubicBezTo>
                  <a:pt x="21004" y="13099"/>
                  <a:pt x="21380" y="12971"/>
                  <a:pt x="21758" y="12839"/>
                </a:cubicBezTo>
                <a:cubicBezTo>
                  <a:pt x="24041" y="12047"/>
                  <a:pt x="26627" y="11152"/>
                  <a:pt x="27917" y="8806"/>
                </a:cubicBezTo>
                <a:cubicBezTo>
                  <a:pt x="29015" y="6810"/>
                  <a:pt x="29838" y="4464"/>
                  <a:pt x="30633" y="2194"/>
                </a:cubicBezTo>
                <a:cubicBezTo>
                  <a:pt x="30873" y="1516"/>
                  <a:pt x="31107" y="849"/>
                  <a:pt x="31344" y="207"/>
                </a:cubicBezTo>
                <a:lnTo>
                  <a:pt x="307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7564905" y="-93375"/>
            <a:ext cx="1730072" cy="2044587"/>
          </a:xfrm>
          <a:custGeom>
            <a:avLst/>
            <a:gdLst/>
            <a:ahLst/>
            <a:cxnLst/>
            <a:rect l="l" t="t" r="r" b="b"/>
            <a:pathLst>
              <a:path w="39184" h="46310" extrusionOk="0">
                <a:moveTo>
                  <a:pt x="38660" y="1"/>
                </a:moveTo>
                <a:cubicBezTo>
                  <a:pt x="37555" y="2041"/>
                  <a:pt x="37032" y="3857"/>
                  <a:pt x="36509" y="5853"/>
                </a:cubicBezTo>
                <a:cubicBezTo>
                  <a:pt x="36404" y="6254"/>
                  <a:pt x="36325" y="6689"/>
                  <a:pt x="36246" y="7109"/>
                </a:cubicBezTo>
                <a:cubicBezTo>
                  <a:pt x="36111" y="7863"/>
                  <a:pt x="35967" y="8639"/>
                  <a:pt x="35677" y="9251"/>
                </a:cubicBezTo>
                <a:cubicBezTo>
                  <a:pt x="35367" y="9896"/>
                  <a:pt x="34772" y="10478"/>
                  <a:pt x="34196" y="11041"/>
                </a:cubicBezTo>
                <a:cubicBezTo>
                  <a:pt x="33970" y="11265"/>
                  <a:pt x="33733" y="11495"/>
                  <a:pt x="33522" y="11725"/>
                </a:cubicBezTo>
                <a:cubicBezTo>
                  <a:pt x="32722" y="12590"/>
                  <a:pt x="32022" y="13501"/>
                  <a:pt x="31345" y="14386"/>
                </a:cubicBezTo>
                <a:cubicBezTo>
                  <a:pt x="30970" y="14877"/>
                  <a:pt x="30578" y="15384"/>
                  <a:pt x="30180" y="15873"/>
                </a:cubicBezTo>
                <a:cubicBezTo>
                  <a:pt x="29654" y="16521"/>
                  <a:pt x="28999" y="17068"/>
                  <a:pt x="28308" y="17646"/>
                </a:cubicBezTo>
                <a:cubicBezTo>
                  <a:pt x="27729" y="18133"/>
                  <a:pt x="27127" y="18636"/>
                  <a:pt x="26611" y="19206"/>
                </a:cubicBezTo>
                <a:cubicBezTo>
                  <a:pt x="26433" y="19400"/>
                  <a:pt x="26259" y="19588"/>
                  <a:pt x="26084" y="19775"/>
                </a:cubicBezTo>
                <a:cubicBezTo>
                  <a:pt x="25071" y="20871"/>
                  <a:pt x="24114" y="21903"/>
                  <a:pt x="23509" y="23196"/>
                </a:cubicBezTo>
                <a:cubicBezTo>
                  <a:pt x="23031" y="24219"/>
                  <a:pt x="22686" y="25367"/>
                  <a:pt x="22351" y="26480"/>
                </a:cubicBezTo>
                <a:cubicBezTo>
                  <a:pt x="21871" y="28075"/>
                  <a:pt x="21373" y="29723"/>
                  <a:pt x="20489" y="30983"/>
                </a:cubicBezTo>
                <a:cubicBezTo>
                  <a:pt x="19179" y="32852"/>
                  <a:pt x="17054" y="34102"/>
                  <a:pt x="15005" y="35312"/>
                </a:cubicBezTo>
                <a:cubicBezTo>
                  <a:pt x="14287" y="35734"/>
                  <a:pt x="13610" y="36131"/>
                  <a:pt x="12965" y="36555"/>
                </a:cubicBezTo>
                <a:cubicBezTo>
                  <a:pt x="11067" y="37806"/>
                  <a:pt x="9231" y="39188"/>
                  <a:pt x="7455" y="40526"/>
                </a:cubicBezTo>
                <a:cubicBezTo>
                  <a:pt x="6070" y="41569"/>
                  <a:pt x="4639" y="42648"/>
                  <a:pt x="3195" y="43648"/>
                </a:cubicBezTo>
                <a:cubicBezTo>
                  <a:pt x="2251" y="44306"/>
                  <a:pt x="1132" y="45073"/>
                  <a:pt x="1" y="45809"/>
                </a:cubicBezTo>
                <a:lnTo>
                  <a:pt x="323" y="46309"/>
                </a:lnTo>
                <a:cubicBezTo>
                  <a:pt x="1462" y="45566"/>
                  <a:pt x="2583" y="44796"/>
                  <a:pt x="3534" y="44138"/>
                </a:cubicBezTo>
                <a:cubicBezTo>
                  <a:pt x="4988" y="43128"/>
                  <a:pt x="6422" y="42046"/>
                  <a:pt x="7810" y="41000"/>
                </a:cubicBezTo>
                <a:cubicBezTo>
                  <a:pt x="9580" y="39668"/>
                  <a:pt x="11409" y="38289"/>
                  <a:pt x="13291" y="37052"/>
                </a:cubicBezTo>
                <a:cubicBezTo>
                  <a:pt x="13926" y="36634"/>
                  <a:pt x="14594" y="36240"/>
                  <a:pt x="15304" y="35822"/>
                </a:cubicBezTo>
                <a:cubicBezTo>
                  <a:pt x="17413" y="34582"/>
                  <a:pt x="19590" y="33295"/>
                  <a:pt x="20975" y="31325"/>
                </a:cubicBezTo>
                <a:cubicBezTo>
                  <a:pt x="21916" y="29986"/>
                  <a:pt x="22426" y="28292"/>
                  <a:pt x="22920" y="26650"/>
                </a:cubicBezTo>
                <a:cubicBezTo>
                  <a:pt x="23248" y="25558"/>
                  <a:pt x="23591" y="24430"/>
                  <a:pt x="24048" y="23446"/>
                </a:cubicBezTo>
                <a:cubicBezTo>
                  <a:pt x="24614" y="22239"/>
                  <a:pt x="25538" y="21239"/>
                  <a:pt x="26522" y="20180"/>
                </a:cubicBezTo>
                <a:cubicBezTo>
                  <a:pt x="26696" y="19992"/>
                  <a:pt x="26871" y="19801"/>
                  <a:pt x="27048" y="19608"/>
                </a:cubicBezTo>
                <a:cubicBezTo>
                  <a:pt x="27538" y="19067"/>
                  <a:pt x="28124" y="18577"/>
                  <a:pt x="28690" y="18100"/>
                </a:cubicBezTo>
                <a:cubicBezTo>
                  <a:pt x="29374" y="17531"/>
                  <a:pt x="30078" y="16939"/>
                  <a:pt x="30641" y="16248"/>
                </a:cubicBezTo>
                <a:cubicBezTo>
                  <a:pt x="31045" y="15752"/>
                  <a:pt x="31436" y="15241"/>
                  <a:pt x="31818" y="14745"/>
                </a:cubicBezTo>
                <a:cubicBezTo>
                  <a:pt x="32486" y="13873"/>
                  <a:pt x="33180" y="12972"/>
                  <a:pt x="33960" y="12127"/>
                </a:cubicBezTo>
                <a:cubicBezTo>
                  <a:pt x="34157" y="11910"/>
                  <a:pt x="34377" y="11696"/>
                  <a:pt x="34611" y="11465"/>
                </a:cubicBezTo>
                <a:cubicBezTo>
                  <a:pt x="35226" y="10867"/>
                  <a:pt x="35858" y="10248"/>
                  <a:pt x="36213" y="9508"/>
                </a:cubicBezTo>
                <a:cubicBezTo>
                  <a:pt x="36536" y="8823"/>
                  <a:pt x="36687" y="8008"/>
                  <a:pt x="36832" y="7218"/>
                </a:cubicBezTo>
                <a:cubicBezTo>
                  <a:pt x="36911" y="6787"/>
                  <a:pt x="36986" y="6383"/>
                  <a:pt x="37085" y="6001"/>
                </a:cubicBezTo>
                <a:cubicBezTo>
                  <a:pt x="37598" y="4047"/>
                  <a:pt x="38108" y="2264"/>
                  <a:pt x="39184" y="284"/>
                </a:cubicBezTo>
                <a:lnTo>
                  <a:pt x="386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3100" y="1481055"/>
            <a:ext cx="6816600" cy="24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3100" y="3995538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 flipH="1">
            <a:off x="-243963" y="-245773"/>
            <a:ext cx="855913" cy="2600230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7"/>
          <p:cNvSpPr/>
          <p:nvPr/>
        </p:nvSpPr>
        <p:spPr>
          <a:xfrm flipH="1">
            <a:off x="8071540" y="-278604"/>
            <a:ext cx="1383960" cy="932103"/>
          </a:xfrm>
          <a:custGeom>
            <a:avLst/>
            <a:gdLst/>
            <a:ahLst/>
            <a:cxnLst/>
            <a:rect l="l" t="t" r="r" b="b"/>
            <a:pathLst>
              <a:path w="31345" h="15587" extrusionOk="0">
                <a:moveTo>
                  <a:pt x="30788" y="0"/>
                </a:moveTo>
                <a:cubicBezTo>
                  <a:pt x="30548" y="648"/>
                  <a:pt x="30314" y="1315"/>
                  <a:pt x="30074" y="2000"/>
                </a:cubicBezTo>
                <a:cubicBezTo>
                  <a:pt x="29285" y="4244"/>
                  <a:pt x="28473" y="6566"/>
                  <a:pt x="27396" y="8520"/>
                </a:cubicBezTo>
                <a:cubicBezTo>
                  <a:pt x="26219" y="10665"/>
                  <a:pt x="23851" y="11484"/>
                  <a:pt x="21561" y="12277"/>
                </a:cubicBezTo>
                <a:cubicBezTo>
                  <a:pt x="21182" y="12408"/>
                  <a:pt x="20804" y="12540"/>
                  <a:pt x="20436" y="12675"/>
                </a:cubicBezTo>
                <a:cubicBezTo>
                  <a:pt x="16907" y="13975"/>
                  <a:pt x="13844" y="14991"/>
                  <a:pt x="10468" y="14991"/>
                </a:cubicBezTo>
                <a:cubicBezTo>
                  <a:pt x="9863" y="14991"/>
                  <a:pt x="9249" y="14958"/>
                  <a:pt x="8619" y="14889"/>
                </a:cubicBezTo>
                <a:cubicBezTo>
                  <a:pt x="7491" y="14764"/>
                  <a:pt x="6267" y="14452"/>
                  <a:pt x="5086" y="14148"/>
                </a:cubicBezTo>
                <a:cubicBezTo>
                  <a:pt x="3486" y="13740"/>
                  <a:pt x="1837" y="13311"/>
                  <a:pt x="291" y="13311"/>
                </a:cubicBezTo>
                <a:cubicBezTo>
                  <a:pt x="193" y="13311"/>
                  <a:pt x="97" y="13313"/>
                  <a:pt x="0" y="13316"/>
                </a:cubicBezTo>
                <a:lnTo>
                  <a:pt x="20" y="13908"/>
                </a:lnTo>
                <a:cubicBezTo>
                  <a:pt x="99" y="13906"/>
                  <a:pt x="180" y="13905"/>
                  <a:pt x="260" y="13905"/>
                </a:cubicBezTo>
                <a:cubicBezTo>
                  <a:pt x="1737" y="13905"/>
                  <a:pt x="3366" y="14319"/>
                  <a:pt x="4938" y="14725"/>
                </a:cubicBezTo>
                <a:cubicBezTo>
                  <a:pt x="6142" y="15030"/>
                  <a:pt x="7385" y="15349"/>
                  <a:pt x="8554" y="15478"/>
                </a:cubicBezTo>
                <a:cubicBezTo>
                  <a:pt x="9211" y="15550"/>
                  <a:pt x="9853" y="15586"/>
                  <a:pt x="10484" y="15586"/>
                </a:cubicBezTo>
                <a:cubicBezTo>
                  <a:pt x="13945" y="15586"/>
                  <a:pt x="17057" y="14553"/>
                  <a:pt x="20643" y="13234"/>
                </a:cubicBezTo>
                <a:cubicBezTo>
                  <a:pt x="21004" y="13099"/>
                  <a:pt x="21380" y="12971"/>
                  <a:pt x="21758" y="12839"/>
                </a:cubicBezTo>
                <a:cubicBezTo>
                  <a:pt x="24041" y="12047"/>
                  <a:pt x="26627" y="11152"/>
                  <a:pt x="27917" y="8806"/>
                </a:cubicBezTo>
                <a:cubicBezTo>
                  <a:pt x="29015" y="6810"/>
                  <a:pt x="29838" y="4464"/>
                  <a:pt x="30633" y="2194"/>
                </a:cubicBezTo>
                <a:cubicBezTo>
                  <a:pt x="30873" y="1516"/>
                  <a:pt x="31107" y="849"/>
                  <a:pt x="31344" y="207"/>
                </a:cubicBezTo>
                <a:lnTo>
                  <a:pt x="307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7"/>
          <p:cNvSpPr/>
          <p:nvPr/>
        </p:nvSpPr>
        <p:spPr>
          <a:xfrm flipH="1">
            <a:off x="7717305" y="-93375"/>
            <a:ext cx="1730072" cy="2044587"/>
          </a:xfrm>
          <a:custGeom>
            <a:avLst/>
            <a:gdLst/>
            <a:ahLst/>
            <a:cxnLst/>
            <a:rect l="l" t="t" r="r" b="b"/>
            <a:pathLst>
              <a:path w="39184" h="46310" extrusionOk="0">
                <a:moveTo>
                  <a:pt x="38660" y="1"/>
                </a:moveTo>
                <a:cubicBezTo>
                  <a:pt x="37555" y="2041"/>
                  <a:pt x="37032" y="3857"/>
                  <a:pt x="36509" y="5853"/>
                </a:cubicBezTo>
                <a:cubicBezTo>
                  <a:pt x="36404" y="6254"/>
                  <a:pt x="36325" y="6689"/>
                  <a:pt x="36246" y="7109"/>
                </a:cubicBezTo>
                <a:cubicBezTo>
                  <a:pt x="36111" y="7863"/>
                  <a:pt x="35967" y="8639"/>
                  <a:pt x="35677" y="9251"/>
                </a:cubicBezTo>
                <a:cubicBezTo>
                  <a:pt x="35367" y="9896"/>
                  <a:pt x="34772" y="10478"/>
                  <a:pt x="34196" y="11041"/>
                </a:cubicBezTo>
                <a:cubicBezTo>
                  <a:pt x="33970" y="11265"/>
                  <a:pt x="33733" y="11495"/>
                  <a:pt x="33522" y="11725"/>
                </a:cubicBezTo>
                <a:cubicBezTo>
                  <a:pt x="32722" y="12590"/>
                  <a:pt x="32022" y="13501"/>
                  <a:pt x="31345" y="14386"/>
                </a:cubicBezTo>
                <a:cubicBezTo>
                  <a:pt x="30970" y="14877"/>
                  <a:pt x="30578" y="15384"/>
                  <a:pt x="30180" y="15873"/>
                </a:cubicBezTo>
                <a:cubicBezTo>
                  <a:pt x="29654" y="16521"/>
                  <a:pt x="28999" y="17068"/>
                  <a:pt x="28308" y="17646"/>
                </a:cubicBezTo>
                <a:cubicBezTo>
                  <a:pt x="27729" y="18133"/>
                  <a:pt x="27127" y="18636"/>
                  <a:pt x="26611" y="19206"/>
                </a:cubicBezTo>
                <a:cubicBezTo>
                  <a:pt x="26433" y="19400"/>
                  <a:pt x="26259" y="19588"/>
                  <a:pt x="26084" y="19775"/>
                </a:cubicBezTo>
                <a:cubicBezTo>
                  <a:pt x="25071" y="20871"/>
                  <a:pt x="24114" y="21903"/>
                  <a:pt x="23509" y="23196"/>
                </a:cubicBezTo>
                <a:cubicBezTo>
                  <a:pt x="23031" y="24219"/>
                  <a:pt x="22686" y="25367"/>
                  <a:pt x="22351" y="26480"/>
                </a:cubicBezTo>
                <a:cubicBezTo>
                  <a:pt x="21871" y="28075"/>
                  <a:pt x="21373" y="29723"/>
                  <a:pt x="20489" y="30983"/>
                </a:cubicBezTo>
                <a:cubicBezTo>
                  <a:pt x="19179" y="32852"/>
                  <a:pt x="17054" y="34102"/>
                  <a:pt x="15005" y="35312"/>
                </a:cubicBezTo>
                <a:cubicBezTo>
                  <a:pt x="14287" y="35734"/>
                  <a:pt x="13610" y="36131"/>
                  <a:pt x="12965" y="36555"/>
                </a:cubicBezTo>
                <a:cubicBezTo>
                  <a:pt x="11067" y="37806"/>
                  <a:pt x="9231" y="39188"/>
                  <a:pt x="7455" y="40526"/>
                </a:cubicBezTo>
                <a:cubicBezTo>
                  <a:pt x="6070" y="41569"/>
                  <a:pt x="4639" y="42648"/>
                  <a:pt x="3195" y="43648"/>
                </a:cubicBezTo>
                <a:cubicBezTo>
                  <a:pt x="2251" y="44306"/>
                  <a:pt x="1132" y="45073"/>
                  <a:pt x="1" y="45809"/>
                </a:cubicBezTo>
                <a:lnTo>
                  <a:pt x="323" y="46309"/>
                </a:lnTo>
                <a:cubicBezTo>
                  <a:pt x="1462" y="45566"/>
                  <a:pt x="2583" y="44796"/>
                  <a:pt x="3534" y="44138"/>
                </a:cubicBezTo>
                <a:cubicBezTo>
                  <a:pt x="4988" y="43128"/>
                  <a:pt x="6422" y="42046"/>
                  <a:pt x="7810" y="41000"/>
                </a:cubicBezTo>
                <a:cubicBezTo>
                  <a:pt x="9580" y="39668"/>
                  <a:pt x="11409" y="38289"/>
                  <a:pt x="13291" y="37052"/>
                </a:cubicBezTo>
                <a:cubicBezTo>
                  <a:pt x="13926" y="36634"/>
                  <a:pt x="14594" y="36240"/>
                  <a:pt x="15304" y="35822"/>
                </a:cubicBezTo>
                <a:cubicBezTo>
                  <a:pt x="17413" y="34582"/>
                  <a:pt x="19590" y="33295"/>
                  <a:pt x="20975" y="31325"/>
                </a:cubicBezTo>
                <a:cubicBezTo>
                  <a:pt x="21916" y="29986"/>
                  <a:pt x="22426" y="28292"/>
                  <a:pt x="22920" y="26650"/>
                </a:cubicBezTo>
                <a:cubicBezTo>
                  <a:pt x="23248" y="25558"/>
                  <a:pt x="23591" y="24430"/>
                  <a:pt x="24048" y="23446"/>
                </a:cubicBezTo>
                <a:cubicBezTo>
                  <a:pt x="24614" y="22239"/>
                  <a:pt x="25538" y="21239"/>
                  <a:pt x="26522" y="20180"/>
                </a:cubicBezTo>
                <a:cubicBezTo>
                  <a:pt x="26696" y="19992"/>
                  <a:pt x="26871" y="19801"/>
                  <a:pt x="27048" y="19608"/>
                </a:cubicBezTo>
                <a:cubicBezTo>
                  <a:pt x="27538" y="19067"/>
                  <a:pt x="28124" y="18577"/>
                  <a:pt x="28690" y="18100"/>
                </a:cubicBezTo>
                <a:cubicBezTo>
                  <a:pt x="29374" y="17531"/>
                  <a:pt x="30078" y="16939"/>
                  <a:pt x="30641" y="16248"/>
                </a:cubicBezTo>
                <a:cubicBezTo>
                  <a:pt x="31045" y="15752"/>
                  <a:pt x="31436" y="15241"/>
                  <a:pt x="31818" y="14745"/>
                </a:cubicBezTo>
                <a:cubicBezTo>
                  <a:pt x="32486" y="13873"/>
                  <a:pt x="33180" y="12972"/>
                  <a:pt x="33960" y="12127"/>
                </a:cubicBezTo>
                <a:cubicBezTo>
                  <a:pt x="34157" y="11910"/>
                  <a:pt x="34377" y="11696"/>
                  <a:pt x="34611" y="11465"/>
                </a:cubicBezTo>
                <a:cubicBezTo>
                  <a:pt x="35226" y="10867"/>
                  <a:pt x="35858" y="10248"/>
                  <a:pt x="36213" y="9508"/>
                </a:cubicBezTo>
                <a:cubicBezTo>
                  <a:pt x="36536" y="8823"/>
                  <a:pt x="36687" y="8008"/>
                  <a:pt x="36832" y="7218"/>
                </a:cubicBezTo>
                <a:cubicBezTo>
                  <a:pt x="36911" y="6787"/>
                  <a:pt x="36986" y="6383"/>
                  <a:pt x="37085" y="6001"/>
                </a:cubicBezTo>
                <a:cubicBezTo>
                  <a:pt x="37598" y="4047"/>
                  <a:pt x="38108" y="2264"/>
                  <a:pt x="39184" y="284"/>
                </a:cubicBezTo>
                <a:lnTo>
                  <a:pt x="386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720000" y="1650200"/>
            <a:ext cx="3876000" cy="23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8" r:id="rId3"/>
    <p:sldLayoutId id="2147483675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hyperlink" Target="https://idm.in/2mNzjsY" TargetMode="Externa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idm.in/2mNzjsY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idm.in/2mNzjsY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dm.in/2mNzjsY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dm.in/2mNzjsY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dm.in/2mNzjsY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idm.in/2mNzjsY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idm.in/2mNzjsY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idm.in/2mNzjsY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idm.in/2mNzjsY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idm.in/2mNzjsY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idm.in/2mNzjsY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idm.in/2mNzjsY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idm.in/2mNzjsY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idm.in/2mNzjsY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3"/>
          <p:cNvSpPr txBox="1">
            <a:spLocks noGrp="1"/>
          </p:cNvSpPr>
          <p:nvPr>
            <p:ph type="ctrTitle"/>
          </p:nvPr>
        </p:nvSpPr>
        <p:spPr>
          <a:xfrm>
            <a:off x="542979" y="1462488"/>
            <a:ext cx="7736240" cy="24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3600" dirty="0"/>
              <a:t>202</a:t>
            </a:r>
            <a:r>
              <a:rPr lang="kk-KZ" sz="3600" dirty="0"/>
              <a:t>3</a:t>
            </a:r>
            <a:r>
              <a:rPr lang="ru-RU" sz="3600" dirty="0"/>
              <a:t>-202</a:t>
            </a:r>
            <a:r>
              <a:rPr lang="en-US" sz="3600" dirty="0"/>
              <a:t>5 </a:t>
            </a:r>
            <a:r>
              <a:rPr lang="ru-RU" sz="3600" dirty="0" err="1"/>
              <a:t>оқу</a:t>
            </a:r>
            <a:r>
              <a:rPr lang="ru-RU" sz="3600" dirty="0"/>
              <a:t> </a:t>
            </a:r>
            <a:r>
              <a:rPr lang="ru-RU" sz="3600" dirty="0" err="1"/>
              <a:t>жылындағы</a:t>
            </a:r>
            <a:r>
              <a:rPr lang="ru-RU" sz="3600" dirty="0"/>
              <a:t> </a:t>
            </a:r>
            <a:r>
              <a:rPr lang="ru-RU" sz="3600" dirty="0" err="1"/>
              <a:t>аудандық</a:t>
            </a:r>
            <a:r>
              <a:rPr lang="ru-RU" sz="3600" dirty="0"/>
              <a:t>, </a:t>
            </a:r>
            <a:r>
              <a:rPr lang="ru-RU" sz="3600" dirty="0" err="1"/>
              <a:t>қалалық</a:t>
            </a:r>
            <a:r>
              <a:rPr lang="ru-RU" sz="3600" dirty="0"/>
              <a:t>, </a:t>
            </a:r>
            <a:r>
              <a:rPr lang="ru-RU" sz="3600" dirty="0" err="1"/>
              <a:t>республикалық</a:t>
            </a:r>
            <a:r>
              <a:rPr lang="ru-RU" sz="3600" dirty="0"/>
              <a:t>, </a:t>
            </a:r>
            <a:r>
              <a:rPr lang="ru-RU" sz="3600" dirty="0" err="1"/>
              <a:t>халықаралық</a:t>
            </a:r>
            <a:r>
              <a:rPr lang="ru-RU" sz="3600" dirty="0"/>
              <a:t> </a:t>
            </a:r>
            <a:r>
              <a:rPr lang="ru-RU" sz="3600" dirty="0" err="1"/>
              <a:t>пәндік</a:t>
            </a:r>
            <a:r>
              <a:rPr lang="ru-RU" sz="3600" dirty="0"/>
              <a:t> </a:t>
            </a:r>
            <a:r>
              <a:rPr lang="ru-RU" sz="3600" dirty="0" err="1"/>
              <a:t>олимпиадалар</a:t>
            </a:r>
            <a:r>
              <a:rPr lang="ru-RU" sz="3600" dirty="0"/>
              <a:t>, </a:t>
            </a:r>
            <a:r>
              <a:rPr lang="ru-RU" sz="3600" dirty="0" err="1"/>
              <a:t>жобалар</a:t>
            </a:r>
            <a:r>
              <a:rPr lang="ru-RU" sz="3600" dirty="0"/>
              <a:t>, </a:t>
            </a:r>
            <a:r>
              <a:rPr lang="ru-RU" sz="3600" dirty="0" err="1"/>
              <a:t>олимпиадалар</a:t>
            </a:r>
            <a:r>
              <a:rPr lang="en-US" sz="3600" dirty="0"/>
              <a:t> </a:t>
            </a:r>
            <a:r>
              <a:rPr lang="ru-RU" sz="3600" b="1" dirty="0"/>
              <a:t>МОНИТОРИНГІСІ</a:t>
            </a:r>
            <a:endParaRPr sz="3600" b="1" dirty="0"/>
          </a:p>
        </p:txBody>
      </p:sp>
      <p:sp>
        <p:nvSpPr>
          <p:cNvPr id="233" name="Google Shape;233;p33"/>
          <p:cNvSpPr txBox="1">
            <a:spLocks noGrp="1"/>
          </p:cNvSpPr>
          <p:nvPr>
            <p:ph type="subTitle" idx="1"/>
          </p:nvPr>
        </p:nvSpPr>
        <p:spPr>
          <a:xfrm>
            <a:off x="713100" y="3995538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70C0"/>
              </a:solidFill>
            </a:endParaRPr>
          </a:p>
        </p:txBody>
      </p:sp>
      <p:cxnSp>
        <p:nvCxnSpPr>
          <p:cNvPr id="234" name="Google Shape;234;p33"/>
          <p:cNvCxnSpPr/>
          <p:nvPr/>
        </p:nvCxnSpPr>
        <p:spPr>
          <a:xfrm>
            <a:off x="-331800" y="4868547"/>
            <a:ext cx="7956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5" name="Google Shape;235;p33"/>
          <p:cNvSpPr txBox="1">
            <a:spLocks noGrp="1"/>
          </p:cNvSpPr>
          <p:nvPr>
            <p:ph type="subTitle" idx="1"/>
          </p:nvPr>
        </p:nvSpPr>
        <p:spPr>
          <a:xfrm>
            <a:off x="6331500" y="4630647"/>
            <a:ext cx="25854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/>
              <a:t>Астана 2024</a:t>
            </a:r>
            <a:endParaRPr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Aft>
                <a:spcPts val="1600"/>
              </a:spcAft>
            </a:pPr>
            <a:r>
              <a:rPr lang="kk-KZ" b="1" dirty="0"/>
              <a:t>Нұрлан Арыслан , 5 «Б»</a:t>
            </a:r>
          </a:p>
        </p:txBody>
      </p:sp>
      <p:cxnSp>
        <p:nvCxnSpPr>
          <p:cNvPr id="309" name="Google Shape;309;p40"/>
          <p:cNvCxnSpPr/>
          <p:nvPr/>
        </p:nvCxnSpPr>
        <p:spPr>
          <a:xfrm flipV="1">
            <a:off x="-331800" y="4862623"/>
            <a:ext cx="6838926" cy="592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0" name="Google Shape;310;p40"/>
          <p:cNvSpPr txBox="1"/>
          <p:nvPr/>
        </p:nvSpPr>
        <p:spPr>
          <a:xfrm>
            <a:off x="6755219" y="4630647"/>
            <a:ext cx="216168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Aft>
                <a:spcPts val="1600"/>
              </a:spcAft>
            </a:pPr>
            <a:r>
              <a:rPr lang="kk-KZ" sz="1200" dirty="0"/>
              <a:t>Аудандық деңгей. Астана.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38" y="215257"/>
            <a:ext cx="1160523" cy="877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450" y="1516912"/>
            <a:ext cx="2493512" cy="246953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29718" y="4126398"/>
            <a:ext cx="20168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hlinkClick r:id="rId5"/>
              </a:rPr>
              <a:t>https://idm.in/2mNzjsY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979" y="4494510"/>
            <a:ext cx="59066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"Алтын </a:t>
            </a:r>
            <a:r>
              <a:rPr lang="ru-RU" dirty="0" err="1"/>
              <a:t>сақа</a:t>
            </a:r>
            <a:r>
              <a:rPr lang="ru-RU" dirty="0"/>
              <a:t>»  математика </a:t>
            </a:r>
            <a:r>
              <a:rPr lang="ru-RU" dirty="0" err="1"/>
              <a:t>пәнінен</a:t>
            </a:r>
            <a:r>
              <a:rPr lang="ru-RU" dirty="0"/>
              <a:t> </a:t>
            </a:r>
            <a:r>
              <a:rPr lang="ru-RU" dirty="0" err="1"/>
              <a:t>республикалық</a:t>
            </a:r>
            <a:r>
              <a:rPr lang="ru-RU" dirty="0"/>
              <a:t> олимпиада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9B67B2-3EF0-4F7A-8551-8D47C6897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7331" y="1010427"/>
            <a:ext cx="2893219" cy="342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63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719999" y="766858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Aft>
                <a:spcPts val="1600"/>
              </a:spcAft>
            </a:pPr>
            <a:r>
              <a:rPr lang="ru-RU" b="1" dirty="0" err="1"/>
              <a:t>Бағдағұл</a:t>
            </a:r>
            <a:r>
              <a:rPr lang="ru-RU" b="1" dirty="0"/>
              <a:t> </a:t>
            </a:r>
            <a:r>
              <a:rPr lang="ru-RU" b="1" dirty="0" err="1"/>
              <a:t>Айлан</a:t>
            </a:r>
            <a:r>
              <a:rPr lang="ru-RU" b="1" dirty="0"/>
              <a:t>, 4 "Ә" </a:t>
            </a:r>
            <a:r>
              <a:rPr lang="ru-RU" b="1" dirty="0" err="1"/>
              <a:t>сынып</a:t>
            </a:r>
            <a:endParaRPr lang="kk-KZ" b="1" dirty="0"/>
          </a:p>
        </p:txBody>
      </p:sp>
      <p:cxnSp>
        <p:nvCxnSpPr>
          <p:cNvPr id="309" name="Google Shape;309;p40"/>
          <p:cNvCxnSpPr/>
          <p:nvPr/>
        </p:nvCxnSpPr>
        <p:spPr>
          <a:xfrm flipV="1">
            <a:off x="-331800" y="4862623"/>
            <a:ext cx="6838926" cy="592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0" name="Google Shape;310;p40"/>
          <p:cNvSpPr txBox="1"/>
          <p:nvPr/>
        </p:nvSpPr>
        <p:spPr>
          <a:xfrm>
            <a:off x="6409472" y="4453109"/>
            <a:ext cx="2585400" cy="69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Aft>
                <a:spcPts val="1600"/>
              </a:spcAft>
            </a:pPr>
            <a:r>
              <a:rPr lang="kk-KZ" sz="1200" dirty="0"/>
              <a:t>Қалалық  деңгей. Астана. 14.12.2024</a:t>
            </a:r>
          </a:p>
          <a:p>
            <a:pPr marL="0" lvl="0" indent="0" algn="r">
              <a:spcAft>
                <a:spcPts val="1600"/>
              </a:spcAft>
            </a:pPr>
            <a:r>
              <a:rPr lang="kk-KZ" sz="1200" dirty="0"/>
              <a:t>21</a:t>
            </a:r>
            <a:r>
              <a:rPr lang="ru-RU" sz="1200" dirty="0"/>
              <a:t>.12.2024</a:t>
            </a:r>
            <a:endParaRPr lang="kk-KZ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37" y="37884"/>
            <a:ext cx="1160523" cy="8777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450" y="1516912"/>
            <a:ext cx="2493512" cy="246953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29718" y="4126398"/>
            <a:ext cx="20168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hlinkClick r:id="rId5"/>
              </a:rPr>
              <a:t>https://idm.in/2mNzjsY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9875" y="4554846"/>
            <a:ext cx="61263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"</a:t>
            </a:r>
            <a:r>
              <a:rPr lang="ru-RU" dirty="0" err="1"/>
              <a:t>Зерде</a:t>
            </a:r>
            <a:r>
              <a:rPr lang="ru-RU" dirty="0"/>
              <a:t>" </a:t>
            </a:r>
            <a:r>
              <a:rPr lang="ru-RU" dirty="0" err="1"/>
              <a:t>Республикалық</a:t>
            </a:r>
            <a:r>
              <a:rPr lang="ru-RU" dirty="0"/>
              <a:t> </a:t>
            </a:r>
            <a:r>
              <a:rPr lang="ru-RU" dirty="0" err="1"/>
              <a:t>жобалар</a:t>
            </a:r>
            <a:r>
              <a:rPr lang="ru-RU" dirty="0"/>
              <a:t> </a:t>
            </a:r>
            <a:r>
              <a:rPr lang="ru-RU" dirty="0" err="1"/>
              <a:t>байқауы</a:t>
            </a:r>
            <a:r>
              <a:rPr lang="ru-RU" dirty="0"/>
              <a:t> (2-7 </a:t>
            </a:r>
            <a:r>
              <a:rPr lang="ru-RU" dirty="0" err="1"/>
              <a:t>сыныптар</a:t>
            </a:r>
            <a:r>
              <a:rPr lang="ru-RU" dirty="0"/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374" y="1410664"/>
            <a:ext cx="3136791" cy="2715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951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1153550" y="574573"/>
            <a:ext cx="7091816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Aft>
                <a:spcPts val="1600"/>
              </a:spcAft>
            </a:pPr>
            <a:r>
              <a:rPr lang="ru-RU" b="1" dirty="0"/>
              <a:t>Лопатинский Ярослав, 7 «А" класс</a:t>
            </a:r>
            <a:endParaRPr lang="kk-KZ" b="1" dirty="0"/>
          </a:p>
        </p:txBody>
      </p:sp>
      <p:cxnSp>
        <p:nvCxnSpPr>
          <p:cNvPr id="309" name="Google Shape;309;p40"/>
          <p:cNvCxnSpPr/>
          <p:nvPr/>
        </p:nvCxnSpPr>
        <p:spPr>
          <a:xfrm flipV="1">
            <a:off x="-331800" y="4862623"/>
            <a:ext cx="6838926" cy="592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0" name="Google Shape;310;p40"/>
          <p:cNvSpPr txBox="1"/>
          <p:nvPr/>
        </p:nvSpPr>
        <p:spPr>
          <a:xfrm>
            <a:off x="6409472" y="4453109"/>
            <a:ext cx="2585400" cy="69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Aft>
                <a:spcPts val="1600"/>
              </a:spcAft>
            </a:pPr>
            <a:r>
              <a:rPr lang="kk-KZ" sz="1200" dirty="0"/>
              <a:t>Қалалық  деңгей. Астана. 14.12.2024</a:t>
            </a:r>
          </a:p>
          <a:p>
            <a:pPr marL="0" lvl="0" indent="0" algn="r">
              <a:spcAft>
                <a:spcPts val="1600"/>
              </a:spcAft>
            </a:pPr>
            <a:r>
              <a:rPr lang="kk-KZ" sz="1200" dirty="0"/>
              <a:t>21</a:t>
            </a:r>
            <a:r>
              <a:rPr lang="ru-RU" sz="1200" dirty="0"/>
              <a:t>.12.2024</a:t>
            </a:r>
            <a:endParaRPr lang="kk-KZ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37" y="37884"/>
            <a:ext cx="1160523" cy="8777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229" y="1343491"/>
            <a:ext cx="2493512" cy="246953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29718" y="4126398"/>
            <a:ext cx="20168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hlinkClick r:id="rId5"/>
              </a:rPr>
              <a:t>https://idm.in/2mNzjsY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9875" y="4554846"/>
            <a:ext cx="61263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"</a:t>
            </a:r>
            <a:r>
              <a:rPr lang="ru-RU" dirty="0" err="1"/>
              <a:t>Зерде</a:t>
            </a:r>
            <a:r>
              <a:rPr lang="ru-RU" dirty="0"/>
              <a:t>" </a:t>
            </a:r>
            <a:r>
              <a:rPr lang="ru-RU" dirty="0" err="1"/>
              <a:t>Республикалық</a:t>
            </a:r>
            <a:r>
              <a:rPr lang="ru-RU" dirty="0"/>
              <a:t> </a:t>
            </a:r>
            <a:r>
              <a:rPr lang="ru-RU" dirty="0" err="1"/>
              <a:t>жобалар</a:t>
            </a:r>
            <a:r>
              <a:rPr lang="ru-RU" dirty="0"/>
              <a:t> </a:t>
            </a:r>
            <a:r>
              <a:rPr lang="ru-RU" dirty="0" err="1"/>
              <a:t>байқауы</a:t>
            </a:r>
            <a:r>
              <a:rPr lang="ru-RU" dirty="0"/>
              <a:t> (2-7 </a:t>
            </a:r>
            <a:r>
              <a:rPr lang="ru-RU" dirty="0" err="1"/>
              <a:t>сыныптар</a:t>
            </a:r>
            <a:r>
              <a:rPr lang="ru-RU" dirty="0"/>
              <a:t>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325" y="1133281"/>
            <a:ext cx="3173341" cy="3147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897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1524000" y="521225"/>
            <a:ext cx="69000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Aft>
                <a:spcPts val="1600"/>
              </a:spcAft>
            </a:pPr>
            <a:r>
              <a:rPr lang="kk-KZ" b="1" dirty="0"/>
              <a:t>Сәденов Мирас, 6 «Ә»</a:t>
            </a:r>
          </a:p>
        </p:txBody>
      </p:sp>
      <p:cxnSp>
        <p:nvCxnSpPr>
          <p:cNvPr id="309" name="Google Shape;309;p40"/>
          <p:cNvCxnSpPr/>
          <p:nvPr/>
        </p:nvCxnSpPr>
        <p:spPr>
          <a:xfrm flipV="1">
            <a:off x="-331800" y="4862623"/>
            <a:ext cx="6838926" cy="592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0" name="Google Shape;310;p40"/>
          <p:cNvSpPr txBox="1"/>
          <p:nvPr/>
        </p:nvSpPr>
        <p:spPr>
          <a:xfrm>
            <a:off x="7081284" y="4630647"/>
            <a:ext cx="1835616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Aft>
                <a:spcPts val="1600"/>
              </a:spcAft>
            </a:pPr>
            <a:r>
              <a:rPr lang="kk-KZ" sz="1200" dirty="0"/>
              <a:t>Рүстемова Б.М.. Астана. 22.01.2024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88722" y="4525832"/>
            <a:ext cx="34852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Қалалық</a:t>
            </a:r>
            <a:r>
              <a:rPr lang="ru-RU" dirty="0"/>
              <a:t> "</a:t>
            </a:r>
            <a:r>
              <a:rPr lang="ru-RU" dirty="0" err="1"/>
              <a:t>Қадыр</a:t>
            </a:r>
            <a:r>
              <a:rPr lang="ru-RU" dirty="0"/>
              <a:t> </a:t>
            </a:r>
            <a:r>
              <a:rPr lang="ru-RU" dirty="0" err="1"/>
              <a:t>Мырза</a:t>
            </a:r>
            <a:r>
              <a:rPr lang="ru-RU" dirty="0"/>
              <a:t> </a:t>
            </a:r>
            <a:r>
              <a:rPr lang="ru-RU" dirty="0" err="1"/>
              <a:t>Әлі</a:t>
            </a:r>
            <a:r>
              <a:rPr lang="ru-RU" dirty="0"/>
              <a:t> </a:t>
            </a:r>
            <a:r>
              <a:rPr lang="ru-RU" dirty="0" err="1"/>
              <a:t>оқулары</a:t>
            </a:r>
            <a:r>
              <a:rPr lang="ru-RU" dirty="0"/>
              <a:t>"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38" y="215257"/>
            <a:ext cx="1160523" cy="8777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72123" y="1390082"/>
            <a:ext cx="207000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b="1" dirty="0"/>
              <a:t>?</a:t>
            </a:r>
            <a:endParaRPr lang="ru-RU" sz="16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631" y="1390082"/>
            <a:ext cx="3568028" cy="27257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892" y="1374943"/>
            <a:ext cx="2493512" cy="246953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844537" y="3972508"/>
            <a:ext cx="20168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hlinkClick r:id="rId6"/>
              </a:rPr>
              <a:t>https://idm.in/2mNzjsY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78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Aft>
                <a:spcPts val="1600"/>
              </a:spcAft>
            </a:pPr>
            <a:r>
              <a:rPr lang="ru-RU" b="1" dirty="0" err="1"/>
              <a:t>Барысбек</a:t>
            </a:r>
            <a:r>
              <a:rPr lang="ru-RU" b="1" dirty="0"/>
              <a:t> </a:t>
            </a:r>
            <a:r>
              <a:rPr lang="ru-RU" b="1" dirty="0" err="1"/>
              <a:t>Дильназ</a:t>
            </a:r>
            <a:r>
              <a:rPr lang="ru-RU" b="1" dirty="0"/>
              <a:t> 6 «Ә»</a:t>
            </a:r>
            <a:endParaRPr lang="kk-KZ" b="1" dirty="0"/>
          </a:p>
        </p:txBody>
      </p:sp>
      <p:cxnSp>
        <p:nvCxnSpPr>
          <p:cNvPr id="309" name="Google Shape;309;p40"/>
          <p:cNvCxnSpPr/>
          <p:nvPr/>
        </p:nvCxnSpPr>
        <p:spPr>
          <a:xfrm flipV="1">
            <a:off x="-331800" y="4862623"/>
            <a:ext cx="6838926" cy="592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0" name="Google Shape;310;p40"/>
          <p:cNvSpPr txBox="1"/>
          <p:nvPr/>
        </p:nvSpPr>
        <p:spPr>
          <a:xfrm>
            <a:off x="7038754" y="4630647"/>
            <a:ext cx="1878146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Aft>
                <a:spcPts val="1600"/>
              </a:spcAft>
            </a:pPr>
            <a:r>
              <a:rPr lang="kk-KZ" sz="1200" dirty="0"/>
              <a:t>Рүстемова Б.М. Астана. 22.01.2024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38" y="215257"/>
            <a:ext cx="1160523" cy="8777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72123" y="1390082"/>
            <a:ext cx="207000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b="1" dirty="0"/>
              <a:t>?</a:t>
            </a:r>
            <a:endParaRPr lang="ru-RU" sz="16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806" y="4562409"/>
            <a:ext cx="6948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Республикалық</a:t>
            </a:r>
            <a:r>
              <a:rPr lang="ru-RU" dirty="0"/>
              <a:t> "</a:t>
            </a:r>
            <a:r>
              <a:rPr lang="ru-RU" dirty="0" err="1"/>
              <a:t>Мұқағали</a:t>
            </a:r>
            <a:r>
              <a:rPr lang="ru-RU" dirty="0"/>
              <a:t> </a:t>
            </a:r>
            <a:r>
              <a:rPr lang="ru-RU" dirty="0" err="1"/>
              <a:t>оқулары</a:t>
            </a:r>
            <a:r>
              <a:rPr lang="ru-RU" dirty="0"/>
              <a:t>" </a:t>
            </a:r>
            <a:r>
              <a:rPr lang="ru-RU" dirty="0" err="1"/>
              <a:t>атты</a:t>
            </a:r>
            <a:r>
              <a:rPr lang="ru-RU" dirty="0"/>
              <a:t> </a:t>
            </a:r>
            <a:r>
              <a:rPr lang="ru-RU" dirty="0" err="1"/>
              <a:t>көркемсөз</a:t>
            </a:r>
            <a:r>
              <a:rPr lang="ru-RU" dirty="0"/>
              <a:t> </a:t>
            </a:r>
            <a:r>
              <a:rPr lang="ru-RU" dirty="0" err="1"/>
              <a:t>оқу</a:t>
            </a:r>
            <a:r>
              <a:rPr lang="ru-RU" dirty="0"/>
              <a:t> </a:t>
            </a:r>
            <a:r>
              <a:rPr lang="ru-RU" dirty="0" err="1"/>
              <a:t>байқаулары</a:t>
            </a:r>
            <a:r>
              <a:rPr lang="ru-RU" dirty="0"/>
              <a:t> (</a:t>
            </a:r>
            <a:r>
              <a:rPr lang="ru-RU" dirty="0" err="1"/>
              <a:t>қашықтық</a:t>
            </a:r>
            <a:r>
              <a:rPr lang="ru-RU" dirty="0"/>
              <a:t>); «</a:t>
            </a:r>
            <a:r>
              <a:rPr lang="ru-RU" dirty="0" err="1"/>
              <a:t>Экопроект</a:t>
            </a:r>
            <a:r>
              <a:rPr lang="ru-RU" dirty="0"/>
              <a:t> -2025» </a:t>
            </a:r>
            <a:r>
              <a:rPr lang="ru-RU" dirty="0" err="1"/>
              <a:t>қалалық</a:t>
            </a:r>
            <a:r>
              <a:rPr lang="ru-RU" dirty="0"/>
              <a:t> </a:t>
            </a:r>
            <a:r>
              <a:rPr lang="ru-RU" dirty="0" err="1"/>
              <a:t>жоба</a:t>
            </a:r>
            <a:r>
              <a:rPr lang="ru-RU" dirty="0"/>
              <a:t> </a:t>
            </a:r>
            <a:r>
              <a:rPr lang="ru-RU" dirty="0" err="1"/>
              <a:t>байқауы</a:t>
            </a:r>
            <a:r>
              <a:rPr lang="ru-RU" dirty="0"/>
              <a:t>. Грамота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843" y="1360052"/>
            <a:ext cx="3078515" cy="29534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450" y="1516912"/>
            <a:ext cx="2493512" cy="246953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29718" y="4126398"/>
            <a:ext cx="20168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hlinkClick r:id="rId6"/>
              </a:rPr>
              <a:t>https://idm.in/2mNzjsY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75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Aft>
                <a:spcPts val="1600"/>
              </a:spcAft>
            </a:pPr>
            <a:r>
              <a:rPr lang="kk-KZ" b="1" dirty="0"/>
              <a:t>Ягофаров Ильяс, 6 «Б»</a:t>
            </a:r>
          </a:p>
        </p:txBody>
      </p:sp>
      <p:cxnSp>
        <p:nvCxnSpPr>
          <p:cNvPr id="309" name="Google Shape;309;p40"/>
          <p:cNvCxnSpPr/>
          <p:nvPr/>
        </p:nvCxnSpPr>
        <p:spPr>
          <a:xfrm flipV="1">
            <a:off x="-331800" y="4862623"/>
            <a:ext cx="6838926" cy="592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0" name="Google Shape;310;p40"/>
          <p:cNvSpPr txBox="1"/>
          <p:nvPr/>
        </p:nvSpPr>
        <p:spPr>
          <a:xfrm>
            <a:off x="7145079" y="4630647"/>
            <a:ext cx="177182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Aft>
                <a:spcPts val="1600"/>
              </a:spcAft>
            </a:pPr>
            <a:r>
              <a:rPr lang="kk-KZ" sz="1200" dirty="0"/>
              <a:t> Абищаев С.Ж. Астана. 01.02.2024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38" y="215257"/>
            <a:ext cx="1160523" cy="8777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2010" y="4447532"/>
            <a:ext cx="56848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5-6 </a:t>
            </a:r>
            <a:r>
              <a:rPr lang="ru-RU" dirty="0" err="1"/>
              <a:t>сыныптар</a:t>
            </a:r>
            <a:r>
              <a:rPr lang="ru-RU" dirty="0"/>
              <a:t>  </a:t>
            </a:r>
            <a:r>
              <a:rPr lang="ru-RU" dirty="0" err="1"/>
              <a:t>арасындағы</a:t>
            </a:r>
            <a:r>
              <a:rPr lang="ru-RU" dirty="0"/>
              <a:t>  </a:t>
            </a:r>
            <a:r>
              <a:rPr lang="ru-RU" dirty="0" err="1"/>
              <a:t>пәндік</a:t>
            </a:r>
            <a:r>
              <a:rPr lang="ru-RU" dirty="0"/>
              <a:t>  олимпиада  </a:t>
            </a:r>
            <a:r>
              <a:rPr lang="ru-RU" dirty="0" err="1"/>
              <a:t>аудандық</a:t>
            </a:r>
            <a:r>
              <a:rPr lang="ru-RU" dirty="0"/>
              <a:t> </a:t>
            </a:r>
            <a:r>
              <a:rPr lang="ru-RU" dirty="0" err="1"/>
              <a:t>кезең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198" y="1341931"/>
            <a:ext cx="2786180" cy="29715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450" y="1516912"/>
            <a:ext cx="2493512" cy="246953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811756" y="4019084"/>
            <a:ext cx="20168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hlinkClick r:id="rId6"/>
              </a:rPr>
              <a:t>https://idm.in/2mNzjsY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86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Aft>
                <a:spcPts val="1600"/>
              </a:spcAft>
            </a:pPr>
            <a:r>
              <a:rPr lang="kk-KZ" b="1" dirty="0"/>
              <a:t>Сардарбеков Сұлтан, 6 «Б»</a:t>
            </a:r>
          </a:p>
        </p:txBody>
      </p:sp>
      <p:cxnSp>
        <p:nvCxnSpPr>
          <p:cNvPr id="309" name="Google Shape;309;p40"/>
          <p:cNvCxnSpPr/>
          <p:nvPr/>
        </p:nvCxnSpPr>
        <p:spPr>
          <a:xfrm flipV="1">
            <a:off x="-331800" y="4862623"/>
            <a:ext cx="6838926" cy="592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0" name="Google Shape;310;p40"/>
          <p:cNvSpPr txBox="1"/>
          <p:nvPr/>
        </p:nvSpPr>
        <p:spPr>
          <a:xfrm>
            <a:off x="6755219" y="4630647"/>
            <a:ext cx="216168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Aft>
                <a:spcPts val="1600"/>
              </a:spcAft>
            </a:pPr>
            <a:r>
              <a:rPr lang="kk-KZ" sz="1200" dirty="0"/>
              <a:t>Аудандық деңгей. Астана.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38" y="215257"/>
            <a:ext cx="1160523" cy="877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450" y="1516912"/>
            <a:ext cx="2493512" cy="246953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29718" y="4126398"/>
            <a:ext cx="20168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hlinkClick r:id="rId5"/>
              </a:rPr>
              <a:t>https://idm.in/2mNzjsY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979" y="4494510"/>
            <a:ext cx="59066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"Алтын </a:t>
            </a:r>
            <a:r>
              <a:rPr lang="ru-RU" dirty="0" err="1"/>
              <a:t>сақа</a:t>
            </a:r>
            <a:r>
              <a:rPr lang="ru-RU" dirty="0"/>
              <a:t>»  математика </a:t>
            </a:r>
            <a:r>
              <a:rPr lang="ru-RU" dirty="0" err="1"/>
              <a:t>пәнінен</a:t>
            </a:r>
            <a:r>
              <a:rPr lang="ru-RU" dirty="0"/>
              <a:t> </a:t>
            </a:r>
            <a:r>
              <a:rPr lang="ru-RU" dirty="0" err="1"/>
              <a:t>республикалық</a:t>
            </a:r>
            <a:r>
              <a:rPr lang="ru-RU" dirty="0"/>
              <a:t> олимпиада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CE3905-76ED-4621-BC5D-B6FC26CE6B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9417" y="1139099"/>
            <a:ext cx="2554445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51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Aft>
                <a:spcPts val="1600"/>
              </a:spcAft>
            </a:pPr>
            <a:r>
              <a:rPr lang="kk-KZ" b="1" dirty="0"/>
              <a:t>Аманжол Азиз, </a:t>
            </a:r>
            <a:r>
              <a:rPr lang="en-US" b="1" dirty="0"/>
              <a:t>10 </a:t>
            </a:r>
            <a:r>
              <a:rPr lang="kk-KZ" b="1" dirty="0"/>
              <a:t>«Ә»</a:t>
            </a:r>
          </a:p>
        </p:txBody>
      </p:sp>
      <p:cxnSp>
        <p:nvCxnSpPr>
          <p:cNvPr id="309" name="Google Shape;309;p40"/>
          <p:cNvCxnSpPr/>
          <p:nvPr/>
        </p:nvCxnSpPr>
        <p:spPr>
          <a:xfrm flipV="1">
            <a:off x="-331800" y="4862623"/>
            <a:ext cx="6838926" cy="592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0" name="Google Shape;310;p40"/>
          <p:cNvSpPr txBox="1"/>
          <p:nvPr/>
        </p:nvSpPr>
        <p:spPr>
          <a:xfrm>
            <a:off x="6352765" y="4434175"/>
            <a:ext cx="2585400" cy="66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spcAft>
                <a:spcPts val="1600"/>
              </a:spcAft>
            </a:pPr>
            <a:r>
              <a:rPr lang="ru-RU" sz="1200" dirty="0" err="1"/>
              <a:t>Қалалық</a:t>
            </a:r>
            <a:r>
              <a:rPr lang="ru-RU" sz="1200" dirty="0"/>
              <a:t> </a:t>
            </a:r>
            <a:r>
              <a:rPr lang="ru-RU" sz="1200" dirty="0" err="1"/>
              <a:t>кезең</a:t>
            </a:r>
            <a:r>
              <a:rPr lang="kk-KZ" sz="1200" dirty="0"/>
              <a:t>. Астана. 04.12.2024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38" y="215257"/>
            <a:ext cx="1160523" cy="8777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2234" y="4554846"/>
            <a:ext cx="61948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"Алтын  </a:t>
            </a:r>
            <a:r>
              <a:rPr lang="ru-RU" dirty="0" err="1"/>
              <a:t>түлек"математика</a:t>
            </a:r>
            <a:r>
              <a:rPr lang="ru-RU" dirty="0"/>
              <a:t> </a:t>
            </a:r>
            <a:r>
              <a:rPr lang="ru-RU" dirty="0" err="1"/>
              <a:t>пәнінен</a:t>
            </a:r>
            <a:r>
              <a:rPr lang="ru-RU" dirty="0"/>
              <a:t> </a:t>
            </a:r>
            <a:r>
              <a:rPr lang="ru-RU" dirty="0" err="1"/>
              <a:t>республикалық</a:t>
            </a:r>
            <a:r>
              <a:rPr lang="ru-RU" dirty="0"/>
              <a:t> олимпиада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450" y="1516912"/>
            <a:ext cx="2493512" cy="24695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29718" y="4126398"/>
            <a:ext cx="20168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hlinkClick r:id="rId5"/>
              </a:rPr>
              <a:t>https://idm.in/2mNzjsY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25" y="1017284"/>
            <a:ext cx="2811640" cy="346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431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Aft>
                <a:spcPts val="1600"/>
              </a:spcAft>
            </a:pPr>
            <a:r>
              <a:rPr lang="kk-KZ" b="1" dirty="0"/>
              <a:t>Арстан Жайна , </a:t>
            </a:r>
            <a:r>
              <a:rPr lang="en-US" b="1" dirty="0"/>
              <a:t>10 </a:t>
            </a:r>
            <a:r>
              <a:rPr lang="kk-KZ" b="1" dirty="0"/>
              <a:t>«</a:t>
            </a:r>
            <a:r>
              <a:rPr lang="en-US" b="1" dirty="0"/>
              <a:t>A</a:t>
            </a:r>
            <a:r>
              <a:rPr lang="kk-KZ" b="1" dirty="0"/>
              <a:t>»</a:t>
            </a:r>
          </a:p>
        </p:txBody>
      </p:sp>
      <p:cxnSp>
        <p:nvCxnSpPr>
          <p:cNvPr id="309" name="Google Shape;309;p40"/>
          <p:cNvCxnSpPr/>
          <p:nvPr/>
        </p:nvCxnSpPr>
        <p:spPr>
          <a:xfrm flipV="1">
            <a:off x="-331800" y="4862623"/>
            <a:ext cx="6838926" cy="592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0" name="Google Shape;310;p40"/>
          <p:cNvSpPr txBox="1"/>
          <p:nvPr/>
        </p:nvSpPr>
        <p:spPr>
          <a:xfrm>
            <a:off x="6352765" y="4434175"/>
            <a:ext cx="2585400" cy="66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spcAft>
                <a:spcPts val="1600"/>
              </a:spcAft>
            </a:pPr>
            <a:r>
              <a:rPr lang="ru-RU" sz="1200" dirty="0" err="1"/>
              <a:t>Аудандық</a:t>
            </a:r>
            <a:r>
              <a:rPr lang="ru-RU" sz="1200" dirty="0"/>
              <a:t> </a:t>
            </a:r>
            <a:r>
              <a:rPr lang="ru-RU" sz="1200" dirty="0" err="1"/>
              <a:t>кезең</a:t>
            </a:r>
            <a:r>
              <a:rPr lang="kk-KZ" sz="1200" dirty="0"/>
              <a:t>. Астана. 04.12.2024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38" y="215257"/>
            <a:ext cx="1160523" cy="8777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2234" y="4554846"/>
            <a:ext cx="6194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9-11 </a:t>
            </a:r>
            <a:r>
              <a:rPr lang="ru-RU" dirty="0" err="1"/>
              <a:t>сыныптар</a:t>
            </a:r>
            <a:r>
              <a:rPr lang="ru-RU" dirty="0"/>
              <a:t>  </a:t>
            </a:r>
            <a:r>
              <a:rPr lang="ru-RU" dirty="0" err="1"/>
              <a:t>арасындағы</a:t>
            </a:r>
            <a:r>
              <a:rPr lang="ru-RU" dirty="0"/>
              <a:t>  </a:t>
            </a:r>
            <a:r>
              <a:rPr lang="ru-RU" dirty="0" err="1"/>
              <a:t>пәндік</a:t>
            </a:r>
            <a:r>
              <a:rPr lang="ru-RU" dirty="0"/>
              <a:t>  олимпиада </a:t>
            </a:r>
            <a:r>
              <a:rPr lang="ru-RU" dirty="0" err="1"/>
              <a:t>аудандық</a:t>
            </a:r>
            <a:r>
              <a:rPr lang="ru-RU" dirty="0"/>
              <a:t> </a:t>
            </a:r>
            <a:r>
              <a:rPr lang="ru-RU" dirty="0" err="1"/>
              <a:t>кезең</a:t>
            </a:r>
            <a:r>
              <a:rPr lang="ru-RU" dirty="0"/>
              <a:t> (биология)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450" y="1516912"/>
            <a:ext cx="2493512" cy="24695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29718" y="4126398"/>
            <a:ext cx="20168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hlinkClick r:id="rId5"/>
              </a:rPr>
              <a:t>https://idm.in/2mNzjsY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547000-9DF3-4AD2-9AA6-3BC6FE6F3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0373" y="1213696"/>
            <a:ext cx="3264747" cy="277275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Aft>
                <a:spcPts val="1600"/>
              </a:spcAft>
            </a:pPr>
            <a:r>
              <a:rPr lang="kk-KZ" b="1" dirty="0"/>
              <a:t>Жанаева Мадина, 9 «Ә»</a:t>
            </a:r>
          </a:p>
        </p:txBody>
      </p:sp>
      <p:cxnSp>
        <p:nvCxnSpPr>
          <p:cNvPr id="309" name="Google Shape;309;p40"/>
          <p:cNvCxnSpPr/>
          <p:nvPr/>
        </p:nvCxnSpPr>
        <p:spPr>
          <a:xfrm flipV="1">
            <a:off x="-331800" y="4862623"/>
            <a:ext cx="6838926" cy="592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0" name="Google Shape;310;p40"/>
          <p:cNvSpPr txBox="1"/>
          <p:nvPr/>
        </p:nvSpPr>
        <p:spPr>
          <a:xfrm>
            <a:off x="6996222" y="4630647"/>
            <a:ext cx="1920677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Aft>
                <a:spcPts val="1600"/>
              </a:spcAft>
            </a:pPr>
            <a:r>
              <a:rPr lang="kk-KZ" sz="1200" dirty="0"/>
              <a:t>Аудандық кезең, Астана. 05.12.2024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38" y="215257"/>
            <a:ext cx="1160523" cy="8777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7101" y="4583227"/>
            <a:ext cx="6124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9-11 </a:t>
            </a:r>
            <a:r>
              <a:rPr lang="ru-RU" dirty="0" err="1"/>
              <a:t>сыныптар</a:t>
            </a:r>
            <a:r>
              <a:rPr lang="ru-RU" dirty="0"/>
              <a:t>  </a:t>
            </a:r>
            <a:r>
              <a:rPr lang="ru-RU" dirty="0" err="1"/>
              <a:t>арасындағы</a:t>
            </a:r>
            <a:r>
              <a:rPr lang="ru-RU" dirty="0"/>
              <a:t>  </a:t>
            </a:r>
            <a:r>
              <a:rPr lang="ru-RU" dirty="0" err="1"/>
              <a:t>пәндік</a:t>
            </a:r>
            <a:r>
              <a:rPr lang="ru-RU" dirty="0"/>
              <a:t>  олимпиада  </a:t>
            </a:r>
            <a:r>
              <a:rPr lang="ru-RU" dirty="0" err="1"/>
              <a:t>аудандық</a:t>
            </a:r>
            <a:r>
              <a:rPr lang="ru-RU" dirty="0"/>
              <a:t> </a:t>
            </a:r>
            <a:r>
              <a:rPr lang="ru-RU" dirty="0" err="1"/>
              <a:t>кезең</a:t>
            </a:r>
            <a:r>
              <a:rPr lang="ru-RU" dirty="0"/>
              <a:t> (а</a:t>
            </a:r>
            <a:r>
              <a:rPr lang="kk-KZ" dirty="0"/>
              <a:t>ғылшын тілі</a:t>
            </a:r>
            <a:r>
              <a:rPr lang="ru-RU" dirty="0"/>
              <a:t>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803" y="1341931"/>
            <a:ext cx="2493512" cy="246953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65160" y="3895479"/>
            <a:ext cx="20168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hlinkClick r:id="rId5"/>
              </a:rPr>
              <a:t>https://idm.in/2mNzjsY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CEA3A1-9E59-44D8-A70A-B07D82F57C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1943" y="1144599"/>
            <a:ext cx="2314953" cy="302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96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1524000" y="521225"/>
            <a:ext cx="69000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Aft>
                <a:spcPts val="1600"/>
              </a:spcAft>
            </a:pPr>
            <a:r>
              <a:rPr lang="ru-RU" b="1" dirty="0" err="1"/>
              <a:t>Жапар</a:t>
            </a:r>
            <a:r>
              <a:rPr lang="ru-RU" b="1" dirty="0"/>
              <a:t> </a:t>
            </a:r>
            <a:r>
              <a:rPr lang="ru-RU" b="1" dirty="0" err="1"/>
              <a:t>Гүлғазира</a:t>
            </a:r>
            <a:r>
              <a:rPr lang="ru-RU" b="1" dirty="0"/>
              <a:t> , 9 «Ә»</a:t>
            </a:r>
            <a:endParaRPr lang="kk-KZ" b="1" dirty="0"/>
          </a:p>
        </p:txBody>
      </p:sp>
      <p:cxnSp>
        <p:nvCxnSpPr>
          <p:cNvPr id="309" name="Google Shape;309;p40"/>
          <p:cNvCxnSpPr/>
          <p:nvPr/>
        </p:nvCxnSpPr>
        <p:spPr>
          <a:xfrm flipV="1">
            <a:off x="-331800" y="4862623"/>
            <a:ext cx="6838926" cy="592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0" name="Google Shape;310;p40"/>
          <p:cNvSpPr txBox="1"/>
          <p:nvPr/>
        </p:nvSpPr>
        <p:spPr>
          <a:xfrm>
            <a:off x="7251405" y="4545479"/>
            <a:ext cx="1892595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Aft>
                <a:spcPts val="1600"/>
              </a:spcAft>
            </a:pPr>
            <a:endParaRPr lang="kk-KZ" sz="1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93950" y="4339403"/>
            <a:ext cx="49459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9-11 </a:t>
            </a:r>
            <a:r>
              <a:rPr lang="ru-RU" dirty="0" err="1"/>
              <a:t>сыныптар</a:t>
            </a:r>
            <a:r>
              <a:rPr lang="ru-RU" dirty="0"/>
              <a:t>  </a:t>
            </a:r>
            <a:r>
              <a:rPr lang="ru-RU" dirty="0" err="1"/>
              <a:t>арасындағы</a:t>
            </a:r>
            <a:r>
              <a:rPr lang="ru-RU" dirty="0"/>
              <a:t>  </a:t>
            </a:r>
            <a:r>
              <a:rPr lang="ru-RU" dirty="0" err="1"/>
              <a:t>пәндік</a:t>
            </a:r>
            <a:r>
              <a:rPr lang="ru-RU" dirty="0"/>
              <a:t>  олимпиада (</a:t>
            </a:r>
            <a:r>
              <a:rPr lang="ru-RU" dirty="0" err="1"/>
              <a:t>қазақ</a:t>
            </a:r>
            <a:r>
              <a:rPr lang="ru-RU" dirty="0"/>
              <a:t> </a:t>
            </a:r>
            <a:r>
              <a:rPr lang="ru-RU" dirty="0" err="1"/>
              <a:t>тілі</a:t>
            </a:r>
            <a:r>
              <a:rPr lang="ru-RU" dirty="0"/>
              <a:t> </a:t>
            </a:r>
            <a:r>
              <a:rPr lang="ru-RU" dirty="0" err="1"/>
              <a:t>орыс</a:t>
            </a:r>
            <a:r>
              <a:rPr lang="ru-RU" dirty="0"/>
              <a:t> </a:t>
            </a:r>
            <a:r>
              <a:rPr lang="ru-RU" dirty="0" err="1"/>
              <a:t>әдебиеті</a:t>
            </a:r>
            <a:r>
              <a:rPr lang="ru-RU" dirty="0"/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38" y="215257"/>
            <a:ext cx="1160523" cy="8777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722" y="1395252"/>
            <a:ext cx="2493512" cy="246953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079213" y="3919819"/>
            <a:ext cx="20168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hlinkClick r:id="rId5"/>
              </a:rPr>
              <a:t>https://idm.in/2mNzjsY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Google Shape;310;p40">
            <a:extLst>
              <a:ext uri="{FF2B5EF4-FFF2-40B4-BE49-F238E27FC236}">
                <a16:creationId xmlns:a16="http://schemas.microsoft.com/office/drawing/2014/main" id="{BEED977D-C421-436F-BF65-42C710D332E1}"/>
              </a:ext>
            </a:extLst>
          </p:cNvPr>
          <p:cNvSpPr txBox="1"/>
          <p:nvPr/>
        </p:nvSpPr>
        <p:spPr>
          <a:xfrm>
            <a:off x="6452926" y="4551945"/>
            <a:ext cx="2585400" cy="66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spcAft>
                <a:spcPts val="1600"/>
              </a:spcAft>
            </a:pPr>
            <a:r>
              <a:rPr lang="ru-RU" sz="1200" dirty="0" err="1"/>
              <a:t>Аудандық</a:t>
            </a:r>
            <a:r>
              <a:rPr lang="ru-RU" sz="1200" dirty="0"/>
              <a:t> </a:t>
            </a:r>
            <a:r>
              <a:rPr lang="ru-RU" sz="1200" dirty="0" err="1"/>
              <a:t>кезең</a:t>
            </a:r>
            <a:r>
              <a:rPr lang="kk-KZ" sz="1200" dirty="0"/>
              <a:t>. Астана. 05.12.2024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175" y="1172969"/>
            <a:ext cx="2390775" cy="32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721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1524000" y="521225"/>
            <a:ext cx="69000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Aft>
                <a:spcPts val="1600"/>
              </a:spcAft>
            </a:pPr>
            <a:r>
              <a:rPr lang="kk-KZ" b="1" dirty="0"/>
              <a:t>Тургун Мухамедали 8 «Ә»</a:t>
            </a:r>
          </a:p>
        </p:txBody>
      </p:sp>
      <p:cxnSp>
        <p:nvCxnSpPr>
          <p:cNvPr id="309" name="Google Shape;309;p40"/>
          <p:cNvCxnSpPr/>
          <p:nvPr/>
        </p:nvCxnSpPr>
        <p:spPr>
          <a:xfrm flipV="1">
            <a:off x="-331800" y="4862623"/>
            <a:ext cx="6838926" cy="592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0" name="Google Shape;310;p40"/>
          <p:cNvSpPr txBox="1"/>
          <p:nvPr/>
        </p:nvSpPr>
        <p:spPr>
          <a:xfrm>
            <a:off x="6331500" y="4630647"/>
            <a:ext cx="25854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Aft>
                <a:spcPts val="1600"/>
              </a:spcAft>
            </a:pPr>
            <a:r>
              <a:rPr lang="kk-KZ" sz="1200" dirty="0"/>
              <a:t>. 	Аудандық кезең. Астана. 10.12 2024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261" y="1153897"/>
            <a:ext cx="2725708" cy="27257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9275" y="4369036"/>
            <a:ext cx="63673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7-8 </a:t>
            </a:r>
            <a:r>
              <a:rPr lang="ru-RU" dirty="0" err="1"/>
              <a:t>сыныптар</a:t>
            </a:r>
            <a:r>
              <a:rPr lang="ru-RU" dirty="0"/>
              <a:t> </a:t>
            </a:r>
            <a:r>
              <a:rPr lang="ru-RU" dirty="0" err="1"/>
              <a:t>арасындағы</a:t>
            </a:r>
            <a:r>
              <a:rPr lang="ru-RU" dirty="0"/>
              <a:t> </a:t>
            </a:r>
            <a:r>
              <a:rPr lang="ru-RU" dirty="0" err="1"/>
              <a:t>пәндік</a:t>
            </a:r>
            <a:r>
              <a:rPr lang="ru-RU" dirty="0"/>
              <a:t>  олимпиада (</a:t>
            </a:r>
            <a:r>
              <a:rPr lang="ru-RU" dirty="0" err="1"/>
              <a:t>ағылшын</a:t>
            </a:r>
            <a:r>
              <a:rPr lang="ru-RU" dirty="0"/>
              <a:t>  </a:t>
            </a:r>
            <a:r>
              <a:rPr lang="ru-RU" dirty="0" err="1"/>
              <a:t>тілі</a:t>
            </a:r>
            <a:r>
              <a:rPr lang="ru-RU" dirty="0"/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38" y="215257"/>
            <a:ext cx="1160523" cy="87776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894276" y="3968354"/>
            <a:ext cx="20168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hlinkClick r:id="rId5"/>
              </a:rPr>
              <a:t>https://idm.in/2mNzjsY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E0EB75-5968-4803-8B81-1D7E98DDC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022792"/>
            <a:ext cx="2980267" cy="329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86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1524000" y="521225"/>
            <a:ext cx="69000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Aft>
                <a:spcPts val="1600"/>
              </a:spcAft>
            </a:pPr>
            <a:r>
              <a:rPr lang="kk-KZ" b="1" dirty="0"/>
              <a:t>Кусаинова Айгерим 7 «Б»</a:t>
            </a:r>
          </a:p>
        </p:txBody>
      </p:sp>
      <p:cxnSp>
        <p:nvCxnSpPr>
          <p:cNvPr id="309" name="Google Shape;309;p40"/>
          <p:cNvCxnSpPr/>
          <p:nvPr/>
        </p:nvCxnSpPr>
        <p:spPr>
          <a:xfrm flipV="1">
            <a:off x="-331800" y="4862623"/>
            <a:ext cx="6838926" cy="592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0" name="Google Shape;310;p40"/>
          <p:cNvSpPr txBox="1"/>
          <p:nvPr/>
        </p:nvSpPr>
        <p:spPr>
          <a:xfrm>
            <a:off x="6331500" y="4630647"/>
            <a:ext cx="25854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Aft>
                <a:spcPts val="1600"/>
              </a:spcAft>
            </a:pPr>
            <a:r>
              <a:rPr lang="kk-KZ" sz="1200" dirty="0"/>
              <a:t>. 	Аудандық кезең. Астана. 09.12 2024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261" y="1153897"/>
            <a:ext cx="2725708" cy="27257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9275" y="4369036"/>
            <a:ext cx="63673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7-8 </a:t>
            </a:r>
            <a:r>
              <a:rPr lang="ru-RU" dirty="0" err="1"/>
              <a:t>сыныптар</a:t>
            </a:r>
            <a:r>
              <a:rPr lang="ru-RU" dirty="0"/>
              <a:t> </a:t>
            </a:r>
            <a:r>
              <a:rPr lang="ru-RU" dirty="0" err="1"/>
              <a:t>арасындағы</a:t>
            </a:r>
            <a:r>
              <a:rPr lang="ru-RU" dirty="0"/>
              <a:t> </a:t>
            </a:r>
            <a:r>
              <a:rPr lang="ru-RU" dirty="0" err="1"/>
              <a:t>пәндік</a:t>
            </a:r>
            <a:r>
              <a:rPr lang="ru-RU" dirty="0"/>
              <a:t>  олимпиада (</a:t>
            </a:r>
            <a:r>
              <a:rPr lang="ru-RU" dirty="0" err="1"/>
              <a:t>ағылшын</a:t>
            </a:r>
            <a:r>
              <a:rPr lang="ru-RU" dirty="0"/>
              <a:t>  </a:t>
            </a:r>
            <a:r>
              <a:rPr lang="ru-RU" dirty="0" err="1"/>
              <a:t>тілі</a:t>
            </a:r>
            <a:r>
              <a:rPr lang="ru-RU" dirty="0"/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38" y="215257"/>
            <a:ext cx="1160523" cy="87776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894276" y="3968354"/>
            <a:ext cx="20168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hlinkClick r:id="rId5"/>
              </a:rPr>
              <a:t>https://idm.in/2mNzjsY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EFAB64-9183-4FE9-8FFB-96A4B4A03F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2983" y="1022773"/>
            <a:ext cx="2356302" cy="321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76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1524000" y="521225"/>
            <a:ext cx="69000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Aft>
                <a:spcPts val="1600"/>
              </a:spcAft>
            </a:pPr>
            <a:r>
              <a:rPr lang="kk-KZ" b="1" dirty="0"/>
              <a:t>Таубай Ерали 7 «А»</a:t>
            </a:r>
          </a:p>
        </p:txBody>
      </p:sp>
      <p:cxnSp>
        <p:nvCxnSpPr>
          <p:cNvPr id="309" name="Google Shape;309;p40"/>
          <p:cNvCxnSpPr/>
          <p:nvPr/>
        </p:nvCxnSpPr>
        <p:spPr>
          <a:xfrm flipV="1">
            <a:off x="-331800" y="4862623"/>
            <a:ext cx="6838926" cy="592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0" name="Google Shape;310;p40"/>
          <p:cNvSpPr txBox="1"/>
          <p:nvPr/>
        </p:nvSpPr>
        <p:spPr>
          <a:xfrm>
            <a:off x="6331500" y="4630647"/>
            <a:ext cx="25854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Aft>
                <a:spcPts val="1600"/>
              </a:spcAft>
            </a:pPr>
            <a:r>
              <a:rPr lang="kk-KZ" sz="1200" dirty="0"/>
              <a:t>. 	Аудандық кезең. Астана. 10.12 2024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261" y="1153897"/>
            <a:ext cx="2725708" cy="27257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9275" y="4369036"/>
            <a:ext cx="63673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7-8 </a:t>
            </a:r>
            <a:r>
              <a:rPr lang="ru-RU" dirty="0" err="1"/>
              <a:t>сыныптар</a:t>
            </a:r>
            <a:r>
              <a:rPr lang="ru-RU" dirty="0"/>
              <a:t> </a:t>
            </a:r>
            <a:r>
              <a:rPr lang="ru-RU" dirty="0" err="1"/>
              <a:t>арасындағы</a:t>
            </a:r>
            <a:r>
              <a:rPr lang="ru-RU" dirty="0"/>
              <a:t> </a:t>
            </a:r>
            <a:r>
              <a:rPr lang="ru-RU" dirty="0" err="1"/>
              <a:t>пәндік</a:t>
            </a:r>
            <a:r>
              <a:rPr lang="ru-RU" dirty="0"/>
              <a:t>  олимпиада (</a:t>
            </a:r>
            <a:r>
              <a:rPr lang="ru-RU" dirty="0" err="1"/>
              <a:t>ағылшын</a:t>
            </a:r>
            <a:r>
              <a:rPr lang="ru-RU" dirty="0"/>
              <a:t>  </a:t>
            </a:r>
            <a:r>
              <a:rPr lang="ru-RU" dirty="0" err="1"/>
              <a:t>тілі</a:t>
            </a:r>
            <a:r>
              <a:rPr lang="ru-RU" dirty="0"/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38" y="215257"/>
            <a:ext cx="1160523" cy="87776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894276" y="3968354"/>
            <a:ext cx="20168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hlinkClick r:id="rId5"/>
              </a:rPr>
              <a:t>https://idm.in/2mNzjsY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29" y="1093025"/>
            <a:ext cx="2787271" cy="327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225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1524000" y="521225"/>
            <a:ext cx="69000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Aft>
                <a:spcPts val="1600"/>
              </a:spcAft>
            </a:pPr>
            <a:r>
              <a:rPr lang="kk-KZ" b="1" dirty="0"/>
              <a:t>Илюшенко Ярослава,  5 «А»</a:t>
            </a:r>
          </a:p>
        </p:txBody>
      </p:sp>
      <p:cxnSp>
        <p:nvCxnSpPr>
          <p:cNvPr id="309" name="Google Shape;309;p40"/>
          <p:cNvCxnSpPr/>
          <p:nvPr/>
        </p:nvCxnSpPr>
        <p:spPr>
          <a:xfrm flipV="1">
            <a:off x="-331800" y="4862623"/>
            <a:ext cx="6838926" cy="592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0" name="Google Shape;310;p40"/>
          <p:cNvSpPr txBox="1"/>
          <p:nvPr/>
        </p:nvSpPr>
        <p:spPr>
          <a:xfrm>
            <a:off x="6331500" y="4630647"/>
            <a:ext cx="25854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Aft>
                <a:spcPts val="1600"/>
              </a:spcAft>
            </a:pPr>
            <a:r>
              <a:rPr lang="kk-KZ" sz="1200" dirty="0"/>
              <a:t>. 	Аудандық деңгей. Астана. 14 11 2024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261" y="1153897"/>
            <a:ext cx="2725708" cy="27257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9275" y="4369036"/>
            <a:ext cx="63673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5-6 </a:t>
            </a:r>
            <a:r>
              <a:rPr lang="ru-RU" dirty="0" err="1"/>
              <a:t>сыныптар</a:t>
            </a:r>
            <a:r>
              <a:rPr lang="ru-RU" dirty="0"/>
              <a:t>  </a:t>
            </a:r>
            <a:r>
              <a:rPr lang="ru-RU" dirty="0" err="1"/>
              <a:t>арасындағы</a:t>
            </a:r>
            <a:r>
              <a:rPr lang="ru-RU" dirty="0"/>
              <a:t>  </a:t>
            </a:r>
            <a:r>
              <a:rPr lang="ru-RU" dirty="0" err="1"/>
              <a:t>пәндік</a:t>
            </a:r>
            <a:r>
              <a:rPr lang="ru-RU" dirty="0"/>
              <a:t>  олимпиада  </a:t>
            </a:r>
            <a:r>
              <a:rPr lang="ru-RU" dirty="0" err="1"/>
              <a:t>аудандық</a:t>
            </a:r>
            <a:r>
              <a:rPr lang="ru-RU" dirty="0"/>
              <a:t> </a:t>
            </a:r>
            <a:r>
              <a:rPr lang="ru-RU" dirty="0" err="1"/>
              <a:t>кезең</a:t>
            </a:r>
            <a:r>
              <a:rPr lang="ru-RU" dirty="0"/>
              <a:t> </a:t>
            </a:r>
            <a:r>
              <a:rPr lang="ru-RU" dirty="0" err="1"/>
              <a:t>орыс</a:t>
            </a:r>
            <a:r>
              <a:rPr lang="ru-RU" dirty="0"/>
              <a:t>  </a:t>
            </a:r>
            <a:r>
              <a:rPr lang="ru-RU" dirty="0" err="1"/>
              <a:t>тілі</a:t>
            </a:r>
            <a:r>
              <a:rPr lang="ru-RU" dirty="0"/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38" y="215257"/>
            <a:ext cx="1160523" cy="87776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894276" y="3968354"/>
            <a:ext cx="20168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hlinkClick r:id="rId5"/>
              </a:rPr>
              <a:t>https://idm.in/2mNzjsY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03C880-927A-4D3E-9C94-7624EB2A1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6244" y="1018158"/>
            <a:ext cx="2443480" cy="325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05510"/>
      </p:ext>
    </p:extLst>
  </p:cSld>
  <p:clrMapOvr>
    <a:masterClrMapping/>
  </p:clrMapOvr>
</p:sld>
</file>

<file path=ppt/theme/theme1.xml><?xml version="1.0" encoding="utf-8"?>
<a:theme xmlns:a="http://schemas.openxmlformats.org/drawingml/2006/main" name="Elegant Lines Pitch Deck by Slidesgo">
  <a:themeElements>
    <a:clrScheme name="Simple Light">
      <a:dk1>
        <a:srgbClr val="302926"/>
      </a:dk1>
      <a:lt1>
        <a:srgbClr val="E7E7E7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029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494</Words>
  <Application>Microsoft Office PowerPoint</Application>
  <PresentationFormat>Экран (16:9)</PresentationFormat>
  <Paragraphs>66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Nunito</vt:lpstr>
      <vt:lpstr>Arial</vt:lpstr>
      <vt:lpstr>Abril Fatface</vt:lpstr>
      <vt:lpstr>Elegant Lines Pitch Deck by Slidesgo</vt:lpstr>
      <vt:lpstr>2023-2025 оқу жылындағы аудандық, қалалық, республикалық, халықаралық пәндік олимпиадалар, жобалар, олимпиадалар МОНИТОРИНГІСІ</vt:lpstr>
      <vt:lpstr>Аманжол Азиз, 10 «Ә»</vt:lpstr>
      <vt:lpstr>Арстан Жайна , 10 «A»</vt:lpstr>
      <vt:lpstr>Жанаева Мадина, 9 «Ә»</vt:lpstr>
      <vt:lpstr>Жапар Гүлғазира , 9 «Ә»</vt:lpstr>
      <vt:lpstr>Тургун Мухамедали 8 «Ә»</vt:lpstr>
      <vt:lpstr>Кусаинова Айгерим 7 «Б»</vt:lpstr>
      <vt:lpstr>Таубай Ерали 7 «А»</vt:lpstr>
      <vt:lpstr>Илюшенко Ярослава,  5 «А»</vt:lpstr>
      <vt:lpstr>Нұрлан Арыслан , 5 «Б»</vt:lpstr>
      <vt:lpstr>Бағдағұл Айлан, 4 "Ә" сынып</vt:lpstr>
      <vt:lpstr>Лопатинский Ярослав, 7 «А" класс</vt:lpstr>
      <vt:lpstr>Сәденов Мирас, 6 «Ә»</vt:lpstr>
      <vt:lpstr>Барысбек Дильназ 6 «Ә»</vt:lpstr>
      <vt:lpstr>Ягофаров Ильяс, 6 «Б»</vt:lpstr>
      <vt:lpstr>Сардарбеков Сұлтан, 6 «Б»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2023-2024 оқу жылындағы аудандық, қалалық, республикалық, халықаралық пәндік олимпиадалар, жобалар, олимпиадалар МОНИТОРИНГІСІ</dc:title>
  <cp:lastModifiedBy>User</cp:lastModifiedBy>
  <cp:revision>34</cp:revision>
  <dcterms:modified xsi:type="dcterms:W3CDTF">2025-03-18T06:41:49Z</dcterms:modified>
</cp:coreProperties>
</file>