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3" r:id="rId1"/>
  </p:sldMasterIdLst>
  <p:notesMasterIdLst>
    <p:notesMasterId r:id="rId9"/>
  </p:notesMasterIdLst>
  <p:sldIdLst>
    <p:sldId id="265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507E8-34C0-4D57-9771-551800B3251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84C23-FFFD-46A3-BB92-66E950B5F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97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CF1FC68-9A80-4F87-B28B-4FD0122D7BF9}" type="slidenum">
              <a:rPr lang="ru-RU" altLang="en-US" smtClean="0">
                <a:latin typeface="Arial" panose="020B0604020202020204" pitchFamily="34" charset="0"/>
              </a:rPr>
              <a:pPr/>
              <a:t>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8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1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0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0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957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5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2023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5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6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3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6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0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6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0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3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07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1"/>
          <p:cNvSpPr txBox="1">
            <a:spLocks noChangeArrowheads="1"/>
          </p:cNvSpPr>
          <p:nvPr/>
        </p:nvSpPr>
        <p:spPr bwMode="auto">
          <a:xfrm>
            <a:off x="304800" y="4590001"/>
            <a:ext cx="8610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alt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детей на водоемах</a:t>
            </a:r>
            <a:endParaRPr lang="ru-RU" alt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9F4BF7D-B424-4EAF-9D9D-037E3A79F820}" type="slidenum">
              <a:rPr lang="ru-RU" altLang="en-US" smtClean="0">
                <a:latin typeface="Arial" panose="020B0604020202020204" pitchFamily="34" charset="0"/>
              </a:rPr>
              <a:pPr/>
              <a:t>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09600" y="474663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ЧС «района» Есиль ДЧС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г.Астана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510" y="1247576"/>
            <a:ext cx="2665116" cy="21395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89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 b="1"/>
            </a:pPr>
            <a:r>
              <a:rPr dirty="0" err="1"/>
              <a:t>Безопасность</a:t>
            </a:r>
            <a:r>
              <a:rPr dirty="0"/>
              <a:t> </a:t>
            </a:r>
            <a:r>
              <a:rPr dirty="0" err="1"/>
              <a:t>детей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водоемах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/>
            </a:pPr>
            <a:r>
              <a:rPr dirty="0" err="1"/>
              <a:t>Основные</a:t>
            </a:r>
            <a:r>
              <a:rPr dirty="0"/>
              <a:t> </a:t>
            </a:r>
            <a:r>
              <a:rPr dirty="0" err="1"/>
              <a:t>правила</a:t>
            </a:r>
            <a:r>
              <a:rPr dirty="0"/>
              <a:t> </a:t>
            </a:r>
            <a:r>
              <a:rPr dirty="0" err="1"/>
              <a:t>безопасности</a:t>
            </a:r>
            <a:r>
              <a:rPr dirty="0"/>
              <a:t>:</a:t>
            </a:r>
            <a:br>
              <a:rPr dirty="0"/>
            </a:br>
            <a:r>
              <a:rPr dirty="0"/>
              <a:t>• </a:t>
            </a:r>
            <a:r>
              <a:rPr dirty="0" err="1"/>
              <a:t>Купание</a:t>
            </a:r>
            <a:r>
              <a:rPr dirty="0"/>
              <a:t> </a:t>
            </a:r>
            <a:r>
              <a:rPr dirty="0" err="1"/>
              <a:t>детей</a:t>
            </a:r>
            <a:r>
              <a:rPr dirty="0"/>
              <a:t> —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постоянным</a:t>
            </a:r>
            <a:r>
              <a:rPr dirty="0"/>
              <a:t> </a:t>
            </a:r>
            <a:r>
              <a:rPr dirty="0" err="1"/>
              <a:t>присмотром</a:t>
            </a:r>
            <a:r>
              <a:rPr dirty="0"/>
              <a:t> </a:t>
            </a:r>
            <a:r>
              <a:rPr dirty="0" err="1"/>
              <a:t>взрослых</a:t>
            </a:r>
            <a:r>
              <a:rPr dirty="0"/>
              <a:t>.</a:t>
            </a:r>
            <a:br>
              <a:rPr dirty="0"/>
            </a:br>
            <a:r>
              <a:rPr dirty="0"/>
              <a:t>• </a:t>
            </a:r>
            <a:r>
              <a:rPr dirty="0" err="1"/>
              <a:t>Запрещено</a:t>
            </a:r>
            <a:r>
              <a:rPr dirty="0"/>
              <a:t> </a:t>
            </a:r>
            <a:r>
              <a:rPr dirty="0" err="1"/>
              <a:t>купаться</a:t>
            </a:r>
            <a:r>
              <a:rPr dirty="0"/>
              <a:t> в </a:t>
            </a:r>
            <a:r>
              <a:rPr dirty="0" err="1"/>
              <a:t>незнакомых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необорудованных</a:t>
            </a:r>
            <a:r>
              <a:rPr dirty="0"/>
              <a:t> </a:t>
            </a:r>
            <a:r>
              <a:rPr dirty="0" err="1"/>
              <a:t>местах</a:t>
            </a:r>
            <a:r>
              <a:rPr dirty="0"/>
              <a:t>.</a:t>
            </a:r>
            <a:br>
              <a:rPr dirty="0"/>
            </a:br>
            <a:r>
              <a:rPr dirty="0"/>
              <a:t>•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оставлять</a:t>
            </a:r>
            <a:r>
              <a:rPr dirty="0"/>
              <a:t> </a:t>
            </a:r>
            <a:r>
              <a:rPr dirty="0" err="1"/>
              <a:t>детей</a:t>
            </a:r>
            <a:r>
              <a:rPr dirty="0"/>
              <a:t> у </a:t>
            </a:r>
            <a:r>
              <a:rPr dirty="0" err="1"/>
              <a:t>воды</a:t>
            </a:r>
            <a:r>
              <a:rPr dirty="0"/>
              <a:t> </a:t>
            </a:r>
            <a:r>
              <a:rPr dirty="0" err="1"/>
              <a:t>без</a:t>
            </a:r>
            <a:r>
              <a:rPr dirty="0"/>
              <a:t> </a:t>
            </a:r>
            <a:r>
              <a:rPr dirty="0" err="1"/>
              <a:t>присмотра</a:t>
            </a:r>
            <a:r>
              <a:rPr dirty="0"/>
              <a:t>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минуту</a:t>
            </a:r>
            <a:r>
              <a:rPr dirty="0"/>
              <a:t>.</a:t>
            </a:r>
            <a:br>
              <a:rPr dirty="0"/>
            </a:br>
            <a:r>
              <a:rPr dirty="0"/>
              <a:t>• </a:t>
            </a:r>
            <a:r>
              <a:rPr dirty="0" err="1"/>
              <a:t>Использовать</a:t>
            </a:r>
            <a:r>
              <a:rPr dirty="0"/>
              <a:t> </a:t>
            </a:r>
            <a:r>
              <a:rPr dirty="0" err="1"/>
              <a:t>спасательные</a:t>
            </a:r>
            <a:r>
              <a:rPr dirty="0"/>
              <a:t> </a:t>
            </a:r>
            <a:r>
              <a:rPr dirty="0" err="1"/>
              <a:t>жилеты</a:t>
            </a:r>
            <a:r>
              <a:rPr dirty="0"/>
              <a:t> и </a:t>
            </a:r>
            <a:r>
              <a:rPr dirty="0" err="1"/>
              <a:t>нарукавники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малышей</a:t>
            </a:r>
            <a:r>
              <a:rPr dirty="0"/>
              <a:t>.</a:t>
            </a:r>
            <a:br>
              <a:rPr dirty="0"/>
            </a:br>
            <a:r>
              <a:rPr dirty="0"/>
              <a:t>• </a:t>
            </a:r>
            <a:r>
              <a:rPr dirty="0" err="1"/>
              <a:t>Объяснять</a:t>
            </a:r>
            <a:r>
              <a:rPr dirty="0"/>
              <a:t> </a:t>
            </a:r>
            <a:r>
              <a:rPr dirty="0" err="1"/>
              <a:t>детям</a:t>
            </a:r>
            <a:r>
              <a:rPr dirty="0"/>
              <a:t> </a:t>
            </a:r>
            <a:r>
              <a:rPr dirty="0" err="1"/>
              <a:t>правила</a:t>
            </a:r>
            <a:r>
              <a:rPr dirty="0"/>
              <a:t> </a:t>
            </a:r>
            <a:r>
              <a:rPr dirty="0" err="1"/>
              <a:t>поведения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воде</a:t>
            </a:r>
            <a:r>
              <a:rPr dirty="0"/>
              <a:t>:</a:t>
            </a:r>
            <a:br>
              <a:rPr dirty="0"/>
            </a:br>
            <a:r>
              <a:rPr dirty="0"/>
              <a:t>  -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прыгать</a:t>
            </a:r>
            <a:r>
              <a:rPr dirty="0"/>
              <a:t> в </a:t>
            </a:r>
            <a:r>
              <a:rPr dirty="0" err="1"/>
              <a:t>воду</a:t>
            </a:r>
            <a:r>
              <a:rPr dirty="0"/>
              <a:t> с </a:t>
            </a:r>
            <a:r>
              <a:rPr dirty="0" err="1"/>
              <a:t>высоты</a:t>
            </a:r>
            <a:r>
              <a:rPr dirty="0"/>
              <a:t>;</a:t>
            </a:r>
            <a:br>
              <a:rPr dirty="0"/>
            </a:br>
            <a:r>
              <a:rPr dirty="0"/>
              <a:t>  -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подплывать</a:t>
            </a:r>
            <a:r>
              <a:rPr dirty="0"/>
              <a:t> к </a:t>
            </a:r>
            <a:r>
              <a:rPr dirty="0" err="1"/>
              <a:t>лодкам</a:t>
            </a:r>
            <a:r>
              <a:rPr dirty="0"/>
              <a:t> и </a:t>
            </a:r>
            <a:r>
              <a:rPr dirty="0" err="1"/>
              <a:t>другим</a:t>
            </a:r>
            <a:r>
              <a:rPr dirty="0"/>
              <a:t> </a:t>
            </a:r>
            <a:r>
              <a:rPr dirty="0" err="1"/>
              <a:t>плавсредствам</a:t>
            </a:r>
            <a:r>
              <a:rPr dirty="0"/>
              <a:t>;</a:t>
            </a:r>
            <a:br>
              <a:rPr dirty="0"/>
            </a:br>
            <a:r>
              <a:rPr dirty="0"/>
              <a:t>  -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играть</a:t>
            </a:r>
            <a:r>
              <a:rPr dirty="0"/>
              <a:t> в «</a:t>
            </a:r>
            <a:r>
              <a:rPr dirty="0" err="1"/>
              <a:t>утопающего</a:t>
            </a:r>
            <a:r>
              <a:rPr dirty="0"/>
              <a:t>».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 err="1"/>
              <a:t>Помните</a:t>
            </a:r>
            <a:r>
              <a:rPr dirty="0"/>
              <a:t>: </a:t>
            </a:r>
            <a:r>
              <a:rPr dirty="0" err="1"/>
              <a:t>Несоблюдение</a:t>
            </a:r>
            <a:r>
              <a:rPr dirty="0"/>
              <a:t> </a:t>
            </a:r>
            <a:r>
              <a:rPr dirty="0" err="1"/>
              <a:t>правил</a:t>
            </a:r>
            <a:r>
              <a:rPr dirty="0"/>
              <a:t> </a:t>
            </a:r>
            <a:r>
              <a:rPr dirty="0" err="1"/>
              <a:t>безопасности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воде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привести</a:t>
            </a:r>
            <a:r>
              <a:rPr dirty="0"/>
              <a:t> к </a:t>
            </a:r>
            <a:r>
              <a:rPr dirty="0" err="1"/>
              <a:t>трагическим</a:t>
            </a:r>
            <a:r>
              <a:rPr dirty="0"/>
              <a:t> </a:t>
            </a:r>
            <a:r>
              <a:rPr dirty="0" err="1"/>
              <a:t>последствиям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 b="1"/>
            </a:pPr>
            <a:r>
              <a:t>Причины опасности на водоемах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2000"/>
            </a:pPr>
            <a:r>
              <a:t>Основные факторы риска:</a:t>
            </a:r>
            <a:br/>
            <a:r>
              <a:t>• Незнание правил поведения на воде.</a:t>
            </a:r>
            <a:br/>
            <a:r>
              <a:t>• Игры без присмотра взрослых.</a:t>
            </a:r>
            <a:br/>
            <a:r>
              <a:t>• Купание в необорудованных местах.</a:t>
            </a:r>
            <a:br/>
            <a:r>
              <a:t>• Переоценка своих сил и возможностей.</a:t>
            </a:r>
            <a:br/>
            <a:r>
              <a:t>• Использование надувных кругов и матрасов на глубокой воде.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 b="1"/>
            </a:pPr>
            <a:r>
              <a:t>Рекомендации взрослым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2000"/>
            </a:pPr>
            <a:r>
              <a:t>Чтобы предотвратить несчастные случаи:</a:t>
            </a:r>
            <a:br/>
            <a:r>
              <a:t>• Всегда контролируйте детей у воды.</a:t>
            </a:r>
            <a:br/>
            <a:r>
              <a:t>• Объясняйте правила поведения на воде.</a:t>
            </a:r>
            <a:br/>
            <a:r>
              <a:t>• Показывайте личный пример безопасного поведения.</a:t>
            </a:r>
            <a:br/>
            <a:r>
              <a:t>• Не употребляйте алкоголь во время отдыха на водоеме.</a:t>
            </a:r>
            <a:br/>
            <a:r>
              <a:t>• Держите под рукой средства спасения.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 b="1"/>
            </a:pPr>
            <a:r>
              <a:t>Запрещено детям на водоемах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2000"/>
            </a:pPr>
            <a:r>
              <a:t>Категорически запрещено:</a:t>
            </a:r>
            <a:br/>
            <a:r>
              <a:t>• Купаться без присмотра взрослых.</a:t>
            </a:r>
            <a:br/>
            <a:r>
              <a:t>• Прыгать в воду с необорудованных мест.</a:t>
            </a:r>
            <a:br/>
            <a:r>
              <a:t>• Играть в опасные игры на воде.</a:t>
            </a:r>
            <a:br/>
            <a:r>
              <a:t>• Подплывать к моторным лодкам и другим плавсредствам.</a:t>
            </a:r>
            <a:br/>
            <a:r>
              <a:t>• Использовать самодельные или неисправные плавсредства.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 b="1"/>
            </a:pPr>
            <a:r>
              <a:t>Действия при несчастном случае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/>
            </a:pPr>
            <a:r>
              <a:rPr dirty="0"/>
              <a:t>В </a:t>
            </a:r>
            <a:r>
              <a:rPr dirty="0" err="1"/>
              <a:t>случае</a:t>
            </a:r>
            <a:r>
              <a:rPr dirty="0"/>
              <a:t> </a:t>
            </a:r>
            <a:r>
              <a:rPr dirty="0" err="1"/>
              <a:t>чрезвычайной</a:t>
            </a:r>
            <a:r>
              <a:rPr dirty="0"/>
              <a:t> </a:t>
            </a:r>
            <a:r>
              <a:rPr dirty="0" err="1"/>
              <a:t>ситуации</a:t>
            </a:r>
            <a:r>
              <a:rPr dirty="0"/>
              <a:t>:</a:t>
            </a:r>
            <a:br>
              <a:rPr dirty="0"/>
            </a:br>
            <a:r>
              <a:rPr dirty="0"/>
              <a:t>• </a:t>
            </a:r>
            <a:r>
              <a:rPr dirty="0" err="1"/>
              <a:t>Немедленно</a:t>
            </a:r>
            <a:r>
              <a:rPr dirty="0"/>
              <a:t> </a:t>
            </a:r>
            <a:r>
              <a:rPr dirty="0" err="1"/>
              <a:t>вызвать</a:t>
            </a:r>
            <a:r>
              <a:rPr dirty="0"/>
              <a:t> </a:t>
            </a:r>
            <a:r>
              <a:rPr dirty="0" err="1"/>
              <a:t>службу</a:t>
            </a:r>
            <a:r>
              <a:rPr dirty="0"/>
              <a:t> </a:t>
            </a:r>
            <a:r>
              <a:rPr dirty="0" err="1"/>
              <a:t>спасения</a:t>
            </a:r>
            <a:r>
              <a:rPr dirty="0"/>
              <a:t> — 112.</a:t>
            </a:r>
            <a:br>
              <a:rPr dirty="0"/>
            </a:br>
            <a:r>
              <a:rPr dirty="0"/>
              <a:t>• </a:t>
            </a:r>
            <a:r>
              <a:rPr dirty="0" err="1"/>
              <a:t>Постараться</a:t>
            </a:r>
            <a:r>
              <a:rPr dirty="0"/>
              <a:t> </a:t>
            </a:r>
            <a:r>
              <a:rPr dirty="0" err="1"/>
              <a:t>оказать</a:t>
            </a:r>
            <a:r>
              <a:rPr dirty="0"/>
              <a:t> </a:t>
            </a:r>
            <a:r>
              <a:rPr dirty="0" err="1"/>
              <a:t>помощь</a:t>
            </a:r>
            <a:r>
              <a:rPr dirty="0"/>
              <a:t> </a:t>
            </a:r>
            <a:r>
              <a:rPr dirty="0" err="1"/>
              <a:t>пострадавшему</a:t>
            </a:r>
            <a:r>
              <a:rPr dirty="0"/>
              <a:t>.</a:t>
            </a:r>
            <a:br>
              <a:rPr dirty="0"/>
            </a:br>
            <a:r>
              <a:rPr dirty="0"/>
              <a:t>• </a:t>
            </a:r>
            <a:r>
              <a:rPr dirty="0" err="1"/>
              <a:t>Использовать</a:t>
            </a:r>
            <a:r>
              <a:rPr dirty="0"/>
              <a:t> </a:t>
            </a:r>
            <a:r>
              <a:rPr dirty="0" err="1"/>
              <a:t>спасательные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(</a:t>
            </a:r>
            <a:r>
              <a:rPr dirty="0" err="1"/>
              <a:t>круги</a:t>
            </a:r>
            <a:r>
              <a:rPr dirty="0"/>
              <a:t>, </a:t>
            </a:r>
            <a:r>
              <a:rPr dirty="0" err="1"/>
              <a:t>жилеты</a:t>
            </a:r>
            <a:r>
              <a:rPr dirty="0"/>
              <a:t>, </a:t>
            </a:r>
            <a:r>
              <a:rPr dirty="0" err="1"/>
              <a:t>веревки</a:t>
            </a:r>
            <a:r>
              <a:rPr dirty="0"/>
              <a:t>).</a:t>
            </a:r>
            <a:br>
              <a:rPr dirty="0"/>
            </a:br>
            <a:r>
              <a:rPr dirty="0"/>
              <a:t>•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необходимости</a:t>
            </a:r>
            <a:r>
              <a:rPr dirty="0"/>
              <a:t> — </a:t>
            </a:r>
            <a:r>
              <a:rPr dirty="0" err="1"/>
              <a:t>оказать</a:t>
            </a:r>
            <a:r>
              <a:rPr dirty="0"/>
              <a:t> </a:t>
            </a:r>
            <a:r>
              <a:rPr dirty="0" err="1"/>
              <a:t>первую</a:t>
            </a:r>
            <a:r>
              <a:rPr dirty="0"/>
              <a:t> </a:t>
            </a:r>
            <a:r>
              <a:rPr dirty="0" err="1"/>
              <a:t>помощь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приезда</a:t>
            </a:r>
            <a:r>
              <a:rPr dirty="0"/>
              <a:t> </a:t>
            </a:r>
            <a:r>
              <a:rPr dirty="0" err="1"/>
              <a:t>специалистов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752600" y="2590800"/>
            <a:ext cx="6024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 </a:t>
            </a:r>
            <a:endParaRPr lang="en-US" altLang="en-US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5A2B40B-0D63-41E8-8B9F-3A47EAD0CB9C}" type="slidenum">
              <a:rPr lang="ru-RU" altLang="en-US" smtClean="0">
                <a:latin typeface="Arial" panose="020B0604020202020204" pitchFamily="34" charset="0"/>
              </a:rPr>
              <a:pPr/>
              <a:t>7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58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</TotalTime>
  <Words>61</Words>
  <Application>Microsoft Office PowerPoint</Application>
  <PresentationFormat>Экран (4:3)</PresentationFormat>
  <Paragraphs>21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>generated using python-pptx</dc:description>
  <cp:lastModifiedBy>1</cp:lastModifiedBy>
  <cp:revision>5</cp:revision>
  <dcterms:created xsi:type="dcterms:W3CDTF">2013-01-27T09:14:16Z</dcterms:created>
  <dcterms:modified xsi:type="dcterms:W3CDTF">2025-04-11T04:22:05Z</dcterms:modified>
  <cp:category/>
</cp:coreProperties>
</file>