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0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381FA-A486-41C2-9353-1497480D3950}" type="datetimeFigureOut">
              <a:rPr lang="ru-RU" smtClean="0"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84A9D-333D-4944-A7EE-7903AB7BA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5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2CF1FC68-9A80-4F87-B28B-4FD0122D7BF9}" type="slidenum">
              <a:rPr lang="ru-RU" altLang="en-US" smtClean="0">
                <a:latin typeface="Arial" panose="020B0604020202020204" pitchFamily="34" charset="0"/>
              </a:rPr>
              <a:pPr/>
              <a:t>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53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14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78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8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7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741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913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283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9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4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76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1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30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8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28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0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4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1"/>
          <p:cNvSpPr txBox="1">
            <a:spLocks noChangeArrowheads="1"/>
          </p:cNvSpPr>
          <p:nvPr/>
        </p:nvSpPr>
        <p:spPr bwMode="auto">
          <a:xfrm>
            <a:off x="304800" y="4590001"/>
            <a:ext cx="861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alt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Безопасные каникулы </a:t>
            </a:r>
            <a:endParaRPr lang="ru-RU" alt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99F4BF7D-B424-4EAF-9D9D-037E3A79F820}" type="slidenum">
              <a:rPr lang="ru-RU" altLang="en-US" smtClean="0">
                <a:latin typeface="Arial" panose="020B0604020202020204" pitchFamily="34" charset="0"/>
              </a:rPr>
              <a:pPr/>
              <a:t>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609600" y="474663"/>
            <a:ext cx="800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ЧС «района» Есиль ДЧС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г.Астана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542" y="1539676"/>
            <a:ext cx="2665116" cy="21395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6084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Безопасные</a:t>
            </a:r>
            <a:r>
              <a:rPr dirty="0"/>
              <a:t> </a:t>
            </a:r>
            <a:r>
              <a:rPr dirty="0" err="1"/>
              <a:t>каникулы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Пожарная безопасность для детей</a:t>
            </a:r>
          </a:p>
          <a:p>
            <a:r>
              <a:t>Қауіпсіз каникул</a:t>
            </a:r>
          </a:p>
          <a:p>
            <a:r>
              <a:t>Балаларға арналған өрт қауіпсіздігі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Основные правила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Не играй с огнем и спичками</a:t>
            </a:r>
          </a:p>
          <a:p>
            <a:r>
              <a:t>Не разжигай костры</a:t>
            </a:r>
          </a:p>
          <a:p>
            <a:r>
              <a:t>Не оставляй включённые электроприборы</a:t>
            </a:r>
          </a:p>
          <a:p>
            <a:r>
              <a:t>Знай номер службы спасения — 101, 112</a:t>
            </a:r>
          </a:p>
          <a:p>
            <a:endParaRPr/>
          </a:p>
          <a:p>
            <a:r>
              <a:t>Отпен және сіріңкемен ойнамаңыз</a:t>
            </a:r>
          </a:p>
          <a:p>
            <a:r>
              <a:t>От жақпаңыз</a:t>
            </a:r>
          </a:p>
          <a:p>
            <a:r>
              <a:t>Электр құралдарын қосулы қалдырмаңыз</a:t>
            </a:r>
          </a:p>
          <a:p>
            <a:r>
              <a:t>Құтқару қызметінің нөмірін есте сақтаңыз — 101, 112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Причины пожаров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Игры с огнем</a:t>
            </a:r>
          </a:p>
          <a:p>
            <a:r>
              <a:t>Неосторожность с электроприборами</a:t>
            </a:r>
          </a:p>
          <a:p>
            <a:r>
              <a:t>Разведение костров</a:t>
            </a:r>
          </a:p>
          <a:p>
            <a:r>
              <a:t>Поджог травы и мусора</a:t>
            </a:r>
          </a:p>
          <a:p>
            <a:endParaRPr/>
          </a:p>
          <a:p>
            <a:r>
              <a:t>Отпен ойнау</a:t>
            </a:r>
          </a:p>
          <a:p>
            <a:r>
              <a:t>Электр құралдарын дұрыс қолданбау</a:t>
            </a:r>
          </a:p>
          <a:p>
            <a:r>
              <a:t>От жағу</a:t>
            </a:r>
          </a:p>
          <a:p>
            <a:r>
              <a:t>Құрғақ шөп пен қоқысты өртеу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Действия при пожаре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t>Не паникуй</a:t>
            </a:r>
          </a:p>
          <a:p>
            <a:r>
              <a:t>Вызови пожарных — 101</a:t>
            </a:r>
          </a:p>
          <a:p>
            <a:r>
              <a:t>Сообщи адрес</a:t>
            </a:r>
          </a:p>
          <a:p>
            <a:r>
              <a:t>Быстро покинь помещение</a:t>
            </a:r>
          </a:p>
          <a:p>
            <a:r>
              <a:t>Не прячься</a:t>
            </a:r>
          </a:p>
          <a:p>
            <a:endParaRPr/>
          </a:p>
          <a:p>
            <a:r>
              <a:t>Сабыр сақтаңыз</a:t>
            </a:r>
          </a:p>
          <a:p>
            <a:r>
              <a:t>Өрт сөндірушілерге хабарласыңыз — 101</a:t>
            </a:r>
          </a:p>
          <a:p>
            <a:r>
              <a:t>Мекенжайды айтыңыз</a:t>
            </a:r>
          </a:p>
          <a:p>
            <a:r>
              <a:t>Қауіпті жерден шығыңыз</a:t>
            </a:r>
          </a:p>
          <a:p>
            <a:r>
              <a:t>Жасырынбаңыз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Памятка детям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t>Береги себя и своих друзей!</a:t>
            </a:r>
          </a:p>
          <a:p>
            <a:r>
              <a:t>Следуй правилам безопасности!</a:t>
            </a:r>
          </a:p>
          <a:p>
            <a:r>
              <a:t>При пожаре звони — 101, 112</a:t>
            </a:r>
          </a:p>
          <a:p>
            <a:endParaRPr/>
          </a:p>
          <a:p>
            <a:r>
              <a:t>Өзіңізді және достарыңызды қорғаңыз!</a:t>
            </a:r>
          </a:p>
          <a:p>
            <a:r>
              <a:t>Қауіпсіздік ережелерін сақтаңыз!</a:t>
            </a:r>
          </a:p>
          <a:p>
            <a:r>
              <a:t>Өрт кезінде 101, 112 телефонына қоңырау шалыңыз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Памятка родителям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Научите детей правилам безопасности</a:t>
            </a:r>
          </a:p>
          <a:p>
            <a:r>
              <a:t>Проверяйте исправность электроприборов</a:t>
            </a:r>
          </a:p>
          <a:p>
            <a:r>
              <a:t>Объясняйте опасность огня</a:t>
            </a:r>
          </a:p>
          <a:p>
            <a:endParaRPr/>
          </a:p>
          <a:p>
            <a:r>
              <a:t>Балаларға қауіпсіздік ережелерін үйретіңіз</a:t>
            </a:r>
          </a:p>
          <a:p>
            <a:r>
              <a:t>Электр құралдарының дұрыстығын тексеріңіз</a:t>
            </a:r>
          </a:p>
          <a:p>
            <a:r>
              <a:t>Оттың қауіптілігін түсіндіріңіз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Будьте осторожны!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Пожар легче предотвратить, чем потушить!</a:t>
            </a:r>
          </a:p>
          <a:p>
            <a:r>
              <a:t>Өрттің алдын алу — оны сөндіруден оңай!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</TotalTime>
  <Words>202</Words>
  <Application>Microsoft Office PowerPoint</Application>
  <PresentationFormat>Экран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Garamond</vt:lpstr>
      <vt:lpstr>Times New Roman</vt:lpstr>
      <vt:lpstr>Натуральные материалы</vt:lpstr>
      <vt:lpstr>Презентация PowerPoint</vt:lpstr>
      <vt:lpstr>Безопасные каникулы</vt:lpstr>
      <vt:lpstr>Основные правила</vt:lpstr>
      <vt:lpstr>Причины пожаров</vt:lpstr>
      <vt:lpstr>Действия при пожаре</vt:lpstr>
      <vt:lpstr>Памятка детям</vt:lpstr>
      <vt:lpstr>Памятка родителям</vt:lpstr>
      <vt:lpstr>Будьте осторожны!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>generated using python-pptx</dc:description>
  <cp:lastModifiedBy>1</cp:lastModifiedBy>
  <cp:revision>2</cp:revision>
  <dcterms:created xsi:type="dcterms:W3CDTF">2013-01-27T09:14:16Z</dcterms:created>
  <dcterms:modified xsi:type="dcterms:W3CDTF">2025-04-11T04:40:12Z</dcterms:modified>
  <cp:category/>
</cp:coreProperties>
</file>